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5"/>
  </p:notesMasterIdLst>
  <p:sldIdLst>
    <p:sldId id="256" r:id="rId2"/>
    <p:sldId id="259" r:id="rId3"/>
    <p:sldId id="260" r:id="rId4"/>
    <p:sldId id="262" r:id="rId5"/>
    <p:sldId id="273" r:id="rId6"/>
    <p:sldId id="266" r:id="rId7"/>
    <p:sldId id="296" r:id="rId8"/>
    <p:sldId id="297" r:id="rId9"/>
    <p:sldId id="258" r:id="rId10"/>
    <p:sldId id="299" r:id="rId11"/>
    <p:sldId id="268" r:id="rId12"/>
    <p:sldId id="298" r:id="rId13"/>
    <p:sldId id="300" r:id="rId14"/>
    <p:sldId id="302" r:id="rId15"/>
    <p:sldId id="261" r:id="rId16"/>
    <p:sldId id="301" r:id="rId17"/>
    <p:sldId id="303" r:id="rId18"/>
    <p:sldId id="304" r:id="rId19"/>
    <p:sldId id="265" r:id="rId20"/>
    <p:sldId id="306" r:id="rId21"/>
    <p:sldId id="308" r:id="rId22"/>
    <p:sldId id="309" r:id="rId23"/>
    <p:sldId id="307" r:id="rId24"/>
    <p:sldId id="310" r:id="rId25"/>
    <p:sldId id="311" r:id="rId26"/>
    <p:sldId id="312" r:id="rId27"/>
    <p:sldId id="315" r:id="rId28"/>
    <p:sldId id="316" r:id="rId29"/>
    <p:sldId id="314" r:id="rId30"/>
    <p:sldId id="264" r:id="rId31"/>
    <p:sldId id="277" r:id="rId32"/>
    <p:sldId id="267" r:id="rId33"/>
    <p:sldId id="269" r:id="rId34"/>
  </p:sldIdLst>
  <p:sldSz cx="9144000" cy="5143500" type="screen16x9"/>
  <p:notesSz cx="6858000" cy="9144000"/>
  <p:embeddedFontLst>
    <p:embeddedFont>
      <p:font typeface="Advent Pro Light" panose="020B0604020202020204" charset="0"/>
      <p:regular r:id="rId36"/>
      <p:bold r:id="rId37"/>
    </p:embeddedFont>
    <p:embeddedFont>
      <p:font typeface="Anton" pitchFamily="2" charset="0"/>
      <p:regular r:id="rId38"/>
    </p:embeddedFont>
    <p:embeddedFont>
      <p:font typeface="Fira Sans Condensed Light" panose="020B0403050000020004" pitchFamily="34" charset="0"/>
      <p:regular r:id="rId39"/>
      <p:bold r:id="rId40"/>
      <p:italic r:id="rId41"/>
      <p:boldItalic r:id="rId42"/>
    </p:embeddedFont>
    <p:embeddedFont>
      <p:font typeface="Rajdhani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125"/>
    <a:srgbClr val="F3F3F3"/>
    <a:srgbClr val="000000"/>
    <a:srgbClr val="F4CCCC"/>
    <a:srgbClr val="E65463"/>
    <a:srgbClr val="E8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F36C8E-2876-42FD-B9B0-71E1FF233E04}">
  <a:tblStyle styleId="{57F36C8E-2876-42FD-B9B0-71E1FF233E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1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09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9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080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1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247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56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4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710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8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91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4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94661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jdhani"/>
                <a:ea typeface="Rajdhani"/>
                <a:cs typeface="Rajdhani"/>
                <a:sym typeface="Rajdhani"/>
              </a:rPr>
              <a:t>Hand-Signs Object Detection Classification</a:t>
            </a:r>
            <a:endParaRPr sz="5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Tan Jun-Yen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2021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493238" y="411985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 Design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Workflow, Exploratory Data Analysis, Feature Engineering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7949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3605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Workflow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Business Question and Data Question</a:t>
            </a: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Resize, Grayscale, Normalize</a:t>
            </a:r>
            <a:endParaRPr sz="1400" dirty="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Understanding the Data</a:t>
            </a:r>
            <a:endParaRPr sz="1400" dirty="0"/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Validation Testing</a:t>
            </a:r>
            <a:endParaRPr sz="1400" dirty="0"/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351471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Convolutional Neural Network</a:t>
            </a:r>
            <a:endParaRPr sz="1400" dirty="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Exploratory Data Analysis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Modelling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Problem Definition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Evaluation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Feature Engineering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5985958" y="2834313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2895530" y="2859844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>
            <a:spLocks noGrp="1"/>
          </p:cNvSpPr>
          <p:nvPr>
            <p:ph type="title"/>
          </p:nvPr>
        </p:nvSpPr>
        <p:spPr>
          <a:xfrm>
            <a:off x="1200602" y="130017"/>
            <a:ext cx="26026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Sourced</a:t>
            </a:r>
            <a:endParaRPr dirty="0"/>
          </a:p>
        </p:txBody>
      </p:sp>
      <p:sp>
        <p:nvSpPr>
          <p:cNvPr id="1591" name="Google Shape;1591;p41"/>
          <p:cNvSpPr/>
          <p:nvPr/>
        </p:nvSpPr>
        <p:spPr>
          <a:xfrm>
            <a:off x="1089482" y="988917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1"/>
          <p:cNvSpPr txBox="1"/>
          <p:nvPr/>
        </p:nvSpPr>
        <p:spPr>
          <a:xfrm>
            <a:off x="1394161" y="702717"/>
            <a:ext cx="3946553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Due to time and computational power limitations, ASL alphabets will be the data used in this study.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D358F9A-2510-4710-A39E-D9711583A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49" y="130017"/>
            <a:ext cx="3196860" cy="488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33F3D9E-4CA1-4D61-8742-646A6A84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82" y="1340327"/>
            <a:ext cx="3769519" cy="367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7563-18BC-48C8-A032-0219E6A6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Computers Look at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1136C-7462-4A60-A4C6-C383A184E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8" t="7143" r="34138" b="25714"/>
          <a:stretch/>
        </p:blipFill>
        <p:spPr>
          <a:xfrm>
            <a:off x="4952447" y="1178786"/>
            <a:ext cx="1875521" cy="1882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7A873-4D6D-44E8-A61E-888D36204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1" r="73193" b="31667"/>
          <a:stretch/>
        </p:blipFill>
        <p:spPr>
          <a:xfrm>
            <a:off x="7208415" y="1178786"/>
            <a:ext cx="1816464" cy="188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5B38F-4260-4E7E-9152-570AFE67B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" t="12854" r="49751" b="18446"/>
          <a:stretch/>
        </p:blipFill>
        <p:spPr>
          <a:xfrm>
            <a:off x="195879" y="1178786"/>
            <a:ext cx="1960624" cy="1882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33A68-3423-4FAD-BF29-BCC1F531C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5" t="13238" r="3403" b="18699"/>
          <a:stretch/>
        </p:blipFill>
        <p:spPr>
          <a:xfrm>
            <a:off x="2540283" y="1178786"/>
            <a:ext cx="2031717" cy="1882196"/>
          </a:xfrm>
          <a:prstGeom prst="rect">
            <a:avLst/>
          </a:prstGeom>
        </p:spPr>
      </p:pic>
      <p:pic>
        <p:nvPicPr>
          <p:cNvPr id="4098" name="Picture 2" descr="Tutorial 1: Image Filtering">
            <a:extLst>
              <a:ext uri="{FF2B5EF4-FFF2-40B4-BE49-F238E27FC236}">
                <a16:creationId xmlns:a16="http://schemas.microsoft.com/office/drawing/2014/main" id="{F5AB1F82-67C0-4E91-B228-1A98B328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1" y="3157243"/>
            <a:ext cx="4362845" cy="180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11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1" y="174671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RGB, Grayscale, HSV and HLS Channels</a:t>
            </a:r>
            <a:endParaRPr sz="24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4471287" y="837124"/>
            <a:ext cx="2463315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HSV</a:t>
            </a:r>
            <a:br>
              <a:rPr lang="en" dirty="0">
                <a:solidFill>
                  <a:srgbClr val="F3F3F3"/>
                </a:solidFill>
              </a:rPr>
            </a:br>
            <a:r>
              <a:rPr lang="en" dirty="0">
                <a:solidFill>
                  <a:srgbClr val="F3F3F3"/>
                </a:solidFill>
              </a:rPr>
              <a:t>(Hue, Saturation, Value)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6296311" y="4374804"/>
            <a:ext cx="2909857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HSL </a:t>
            </a:r>
            <a:br>
              <a:rPr lang="en" dirty="0">
                <a:solidFill>
                  <a:srgbClr val="F3F3F3"/>
                </a:solidFill>
              </a:rPr>
            </a:br>
            <a:r>
              <a:rPr lang="en" dirty="0">
                <a:solidFill>
                  <a:srgbClr val="F3F3F3"/>
                </a:solidFill>
              </a:rPr>
              <a:t>(Hue, Saturation, Lightness)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5702945" y="15262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</p:cNvCxnSpPr>
          <p:nvPr/>
        </p:nvCxnSpPr>
        <p:spPr>
          <a:xfrm flipV="1">
            <a:off x="7751238" y="3863437"/>
            <a:ext cx="1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B055BBEA-B488-4A69-873D-163F92033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18"/>
          <a:stretch/>
        </p:blipFill>
        <p:spPr bwMode="auto">
          <a:xfrm>
            <a:off x="4898973" y="2064050"/>
            <a:ext cx="1607944" cy="16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FA506E9-6A73-41BA-9CE5-099EA9C90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5" r="-737"/>
          <a:stretch/>
        </p:blipFill>
        <p:spPr bwMode="auto">
          <a:xfrm>
            <a:off x="6993250" y="2064050"/>
            <a:ext cx="1607943" cy="16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2B9EFDF-8E36-4398-B7DB-391F4FF2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13456" r="69927" b="13380"/>
          <a:stretch/>
        </p:blipFill>
        <p:spPr bwMode="auto">
          <a:xfrm>
            <a:off x="588791" y="2064051"/>
            <a:ext cx="1648045" cy="16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D0EDC10-FA60-463E-B49B-9AAD19F8C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5" t="13044" r="34565" b="13379"/>
          <a:stretch/>
        </p:blipFill>
        <p:spPr bwMode="auto">
          <a:xfrm>
            <a:off x="2723168" y="2064050"/>
            <a:ext cx="1689472" cy="16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oogle Shape;167;p29">
            <a:extLst>
              <a:ext uri="{FF2B5EF4-FFF2-40B4-BE49-F238E27FC236}">
                <a16:creationId xmlns:a16="http://schemas.microsoft.com/office/drawing/2014/main" id="{255A5F69-28C1-4284-81FE-A224F5DE7C29}"/>
              </a:ext>
            </a:extLst>
          </p:cNvPr>
          <p:cNvCxnSpPr>
            <a:cxnSpLocks/>
          </p:cNvCxnSpPr>
          <p:nvPr/>
        </p:nvCxnSpPr>
        <p:spPr>
          <a:xfrm>
            <a:off x="1412813" y="15262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64;p29">
            <a:extLst>
              <a:ext uri="{FF2B5EF4-FFF2-40B4-BE49-F238E27FC236}">
                <a16:creationId xmlns:a16="http://schemas.microsoft.com/office/drawing/2014/main" id="{7F560A5A-6DC8-4C59-90C2-DA462DA75BBB}"/>
              </a:ext>
            </a:extLst>
          </p:cNvPr>
          <p:cNvSpPr txBox="1">
            <a:spLocks/>
          </p:cNvSpPr>
          <p:nvPr/>
        </p:nvSpPr>
        <p:spPr>
          <a:xfrm>
            <a:off x="259853" y="805960"/>
            <a:ext cx="2463315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RGB</a:t>
            </a:r>
            <a:br>
              <a:rPr lang="en-US" dirty="0">
                <a:solidFill>
                  <a:srgbClr val="F3F3F3"/>
                </a:solidFill>
              </a:rPr>
            </a:br>
            <a:r>
              <a:rPr lang="en-US" dirty="0">
                <a:solidFill>
                  <a:srgbClr val="F3F3F3"/>
                </a:solidFill>
              </a:rPr>
              <a:t>(Red, Green, Blue)</a:t>
            </a:r>
          </a:p>
        </p:txBody>
      </p:sp>
      <p:cxnSp>
        <p:nvCxnSpPr>
          <p:cNvPr id="23" name="Google Shape;168;p29">
            <a:extLst>
              <a:ext uri="{FF2B5EF4-FFF2-40B4-BE49-F238E27FC236}">
                <a16:creationId xmlns:a16="http://schemas.microsoft.com/office/drawing/2014/main" id="{0AD7854D-9A0F-4EEF-B3AC-2B4BAAD3F435}"/>
              </a:ext>
            </a:extLst>
          </p:cNvPr>
          <p:cNvCxnSpPr>
            <a:cxnSpLocks/>
          </p:cNvCxnSpPr>
          <p:nvPr/>
        </p:nvCxnSpPr>
        <p:spPr>
          <a:xfrm flipV="1">
            <a:off x="3567903" y="3858676"/>
            <a:ext cx="1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166;p29">
            <a:extLst>
              <a:ext uri="{FF2B5EF4-FFF2-40B4-BE49-F238E27FC236}">
                <a16:creationId xmlns:a16="http://schemas.microsoft.com/office/drawing/2014/main" id="{72AB4862-7325-443F-B459-B5F8F7CB16BF}"/>
              </a:ext>
            </a:extLst>
          </p:cNvPr>
          <p:cNvSpPr txBox="1">
            <a:spLocks/>
          </p:cNvSpPr>
          <p:nvPr/>
        </p:nvSpPr>
        <p:spPr>
          <a:xfrm>
            <a:off x="2112974" y="4374804"/>
            <a:ext cx="2909857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solidFill>
                  <a:srgbClr val="F3F3F3"/>
                </a:solidFill>
              </a:rPr>
              <a:t>Grayscale</a:t>
            </a:r>
          </a:p>
        </p:txBody>
      </p:sp>
    </p:spTree>
    <p:extLst>
      <p:ext uri="{BB962C8B-B14F-4D97-AF65-F5344CB8AC3E}">
        <p14:creationId xmlns:p14="http://schemas.microsoft.com/office/powerpoint/2010/main" val="1242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2" y="348887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RGB Channel</a:t>
            </a:r>
            <a:endParaRPr sz="24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314423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Red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02409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</a:rPr>
              <a:t>Blue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71514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Green</a:t>
            </a:r>
            <a:endParaRPr dirty="0">
              <a:solidFill>
                <a:srgbClr val="00B050"/>
              </a:solidFill>
            </a:endParaRP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2084073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</p:cNvCxnSpPr>
          <p:nvPr/>
        </p:nvCxnSpPr>
        <p:spPr>
          <a:xfrm rot="10800000">
            <a:off x="4484794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rot="10800000">
            <a:off x="6765402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65FDE0-ECBC-4FFB-8E92-77556F7F7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"/>
          <a:stretch/>
        </p:blipFill>
        <p:spPr bwMode="auto">
          <a:xfrm>
            <a:off x="1054125" y="1254797"/>
            <a:ext cx="6701150" cy="200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2" y="348887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Grayscale Channel</a:t>
            </a:r>
            <a:endParaRPr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3DB58EA-50BE-4CFD-B096-8223C7D6A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8" t="4998" r="34256" b="1756"/>
          <a:stretch/>
        </p:blipFill>
        <p:spPr bwMode="auto">
          <a:xfrm>
            <a:off x="3350575" y="1188053"/>
            <a:ext cx="2082429" cy="19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1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2" y="348887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HSV Channel</a:t>
            </a:r>
            <a:endParaRPr sz="24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314423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Hue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02409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Value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71514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Saturation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2084073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</p:cNvCxnSpPr>
          <p:nvPr/>
        </p:nvCxnSpPr>
        <p:spPr>
          <a:xfrm rot="10800000">
            <a:off x="4484794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rot="10800000">
            <a:off x="6765402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53568C-E755-4B18-84FB-62BD21963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/>
          <a:stretch/>
        </p:blipFill>
        <p:spPr bwMode="auto">
          <a:xfrm>
            <a:off x="1047450" y="1201401"/>
            <a:ext cx="6701149" cy="19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4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2" y="348887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HSL Channel</a:t>
            </a:r>
            <a:endParaRPr sz="24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314423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Hue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02409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Saturation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715144" y="376362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Lightness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2084073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</p:cNvCxnSpPr>
          <p:nvPr/>
        </p:nvCxnSpPr>
        <p:spPr>
          <a:xfrm rot="10800000">
            <a:off x="4484794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rot="10800000">
            <a:off x="6765402" y="3355024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C214C0B-6491-468F-8A87-D2FD7108F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/>
          <a:stretch/>
        </p:blipFill>
        <p:spPr bwMode="auto">
          <a:xfrm>
            <a:off x="1047450" y="1248272"/>
            <a:ext cx="6701148" cy="19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2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947676790"/>
              </p:ext>
            </p:extLst>
          </p:nvPr>
        </p:nvGraphicFramePr>
        <p:xfrm>
          <a:off x="1248350" y="2202525"/>
          <a:ext cx="6647300" cy="1693025"/>
        </p:xfrm>
        <a:graphic>
          <a:graphicData uri="http://schemas.openxmlformats.org/drawingml/2006/table">
            <a:tbl>
              <a:tblPr>
                <a:noFill/>
                <a:tableStyleId>{57F36C8E-2876-42FD-B9B0-71E1FF233E04}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Resize</a:t>
                      </a:r>
                      <a:endParaRPr sz="20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Convert Color</a:t>
                      </a:r>
                      <a:endParaRPr sz="20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Datatype</a:t>
                      </a:r>
                      <a:endParaRPr sz="20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Normalize</a:t>
                      </a:r>
                      <a:endParaRPr sz="20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Resized image to 128x128 from 200x200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</a:t>
                      </a: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onvert image into Grayscale Image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Convert Pixel Value in array to float type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Change value range from 0 – 255 to 0 - 1</a:t>
                      </a:r>
                      <a:endParaRPr sz="1200" dirty="0"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646672" y="1434600"/>
            <a:ext cx="520829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Education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Bachelor of Science in Quantity Surveying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(Hons)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Heriot-Watt University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 Certified Data Science and Artificial Intelligence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Institute of Data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Professional Experience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year of experience in Quantity Surveying and 6 months experience in e-Commerce where my passion to solve business problems developed.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871841" y="174671"/>
            <a:ext cx="74003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 of Images After Feature Engineering</a:t>
            </a:r>
            <a:endParaRPr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8FB8E83-58A8-4BA8-A6E2-4E7D72083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3"/>
          <a:stretch/>
        </p:blipFill>
        <p:spPr bwMode="auto">
          <a:xfrm>
            <a:off x="1154827" y="1842149"/>
            <a:ext cx="6834345" cy="20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530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Values Delivery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Modelling, Evaluation, Hyperparameter and Performance Tuning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7949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62465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26CB90-D272-42DC-BAB4-B6EF3B9A9E6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990479" y="2587683"/>
            <a:ext cx="759682" cy="401700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1CADCE-739D-4271-A3B6-EA6E4A38367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036481" y="2567616"/>
            <a:ext cx="2186783" cy="401700"/>
          </a:xfrm>
        </p:spPr>
        <p:txBody>
          <a:bodyPr/>
          <a:lstStyle/>
          <a:p>
            <a:r>
              <a:rPr lang="en-US" dirty="0"/>
              <a:t>Hidden Layer(s)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92F8FD-84B3-4761-8F3B-DBD1EED90F0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grpSp>
        <p:nvGrpSpPr>
          <p:cNvPr id="9" name="Google Shape;8762;p53">
            <a:extLst>
              <a:ext uri="{FF2B5EF4-FFF2-40B4-BE49-F238E27FC236}">
                <a16:creationId xmlns:a16="http://schemas.microsoft.com/office/drawing/2014/main" id="{EC013B71-ABE7-41DC-8088-D3276A2BEA7A}"/>
              </a:ext>
            </a:extLst>
          </p:cNvPr>
          <p:cNvGrpSpPr/>
          <p:nvPr/>
        </p:nvGrpSpPr>
        <p:grpSpPr>
          <a:xfrm>
            <a:off x="2147446" y="1290813"/>
            <a:ext cx="3525839" cy="2867592"/>
            <a:chOff x="844912" y="1681380"/>
            <a:chExt cx="935611" cy="787305"/>
          </a:xfrm>
        </p:grpSpPr>
        <p:grpSp>
          <p:nvGrpSpPr>
            <p:cNvPr id="10" name="Google Shape;8763;p53">
              <a:extLst>
                <a:ext uri="{FF2B5EF4-FFF2-40B4-BE49-F238E27FC236}">
                  <a16:creationId xmlns:a16="http://schemas.microsoft.com/office/drawing/2014/main" id="{79221FDB-C9C5-4BFB-BE9C-788DECCE4150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37" name="Google Shape;8764;p53">
                <a:extLst>
                  <a:ext uri="{FF2B5EF4-FFF2-40B4-BE49-F238E27FC236}">
                    <a16:creationId xmlns:a16="http://schemas.microsoft.com/office/drawing/2014/main" id="{B9D0CEE6-DAAE-4EEA-8F38-E661A7ED6F7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765;p53">
                <a:extLst>
                  <a:ext uri="{FF2B5EF4-FFF2-40B4-BE49-F238E27FC236}">
                    <a16:creationId xmlns:a16="http://schemas.microsoft.com/office/drawing/2014/main" id="{BD72DCB5-1C01-4DB1-9E20-BDA8F3098262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766;p53">
                <a:extLst>
                  <a:ext uri="{FF2B5EF4-FFF2-40B4-BE49-F238E27FC236}">
                    <a16:creationId xmlns:a16="http://schemas.microsoft.com/office/drawing/2014/main" id="{4DD40603-3548-4F82-B7F2-EEFE57B18D26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767;p53">
                <a:extLst>
                  <a:ext uri="{FF2B5EF4-FFF2-40B4-BE49-F238E27FC236}">
                    <a16:creationId xmlns:a16="http://schemas.microsoft.com/office/drawing/2014/main" id="{EB63CBDA-196F-4E49-BD09-DF189E609131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768;p53">
                <a:extLst>
                  <a:ext uri="{FF2B5EF4-FFF2-40B4-BE49-F238E27FC236}">
                    <a16:creationId xmlns:a16="http://schemas.microsoft.com/office/drawing/2014/main" id="{FE662C33-9F26-4899-8CE8-8F501E46C06B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69;p53">
                <a:extLst>
                  <a:ext uri="{FF2B5EF4-FFF2-40B4-BE49-F238E27FC236}">
                    <a16:creationId xmlns:a16="http://schemas.microsoft.com/office/drawing/2014/main" id="{55F04BE2-F62B-4103-87D0-FAD4718211B9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770;p53">
              <a:extLst>
                <a:ext uri="{FF2B5EF4-FFF2-40B4-BE49-F238E27FC236}">
                  <a16:creationId xmlns:a16="http://schemas.microsoft.com/office/drawing/2014/main" id="{7D40A6F6-B850-4E6B-9BC1-AB647F83FF90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25" name="Google Shape;8771;p53">
                <a:extLst>
                  <a:ext uri="{FF2B5EF4-FFF2-40B4-BE49-F238E27FC236}">
                    <a16:creationId xmlns:a16="http://schemas.microsoft.com/office/drawing/2014/main" id="{23CA5C08-D52C-499E-87A4-E495B466C9ED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" name="Google Shape;8772;p53">
                <a:extLst>
                  <a:ext uri="{FF2B5EF4-FFF2-40B4-BE49-F238E27FC236}">
                    <a16:creationId xmlns:a16="http://schemas.microsoft.com/office/drawing/2014/main" id="{C8D1F905-608A-4080-859B-D8DF86DAE50D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27" name="Google Shape;8773;p53">
                  <a:extLst>
                    <a:ext uri="{FF2B5EF4-FFF2-40B4-BE49-F238E27FC236}">
                      <a16:creationId xmlns:a16="http://schemas.microsoft.com/office/drawing/2014/main" id="{1C0A3651-7ADA-4B14-BD17-BDCA228A38EB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30" name="Google Shape;8774;p53">
                    <a:extLst>
                      <a:ext uri="{FF2B5EF4-FFF2-40B4-BE49-F238E27FC236}">
                        <a16:creationId xmlns:a16="http://schemas.microsoft.com/office/drawing/2014/main" id="{19041E18-6B93-4851-A230-988E432936BD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8775;p53">
                    <a:extLst>
                      <a:ext uri="{FF2B5EF4-FFF2-40B4-BE49-F238E27FC236}">
                        <a16:creationId xmlns:a16="http://schemas.microsoft.com/office/drawing/2014/main" id="{A4619CC0-1BF2-418A-8F0B-B43455F8C5D7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776;p53">
                    <a:extLst>
                      <a:ext uri="{FF2B5EF4-FFF2-40B4-BE49-F238E27FC236}">
                        <a16:creationId xmlns:a16="http://schemas.microsoft.com/office/drawing/2014/main" id="{C832662A-5AD4-4A5E-B560-66C862D08368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777;p53">
                    <a:extLst>
                      <a:ext uri="{FF2B5EF4-FFF2-40B4-BE49-F238E27FC236}">
                        <a16:creationId xmlns:a16="http://schemas.microsoft.com/office/drawing/2014/main" id="{7153A2D7-CAB6-4E26-A0BB-838D80C51862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8778;p53">
                    <a:extLst>
                      <a:ext uri="{FF2B5EF4-FFF2-40B4-BE49-F238E27FC236}">
                        <a16:creationId xmlns:a16="http://schemas.microsoft.com/office/drawing/2014/main" id="{36F7A1EC-5F50-4645-BCC5-CE7345F418F4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8779;p53">
                    <a:extLst>
                      <a:ext uri="{FF2B5EF4-FFF2-40B4-BE49-F238E27FC236}">
                        <a16:creationId xmlns:a16="http://schemas.microsoft.com/office/drawing/2014/main" id="{65149446-4E3E-495D-8D21-CE1659BF6511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8780;p53">
                    <a:extLst>
                      <a:ext uri="{FF2B5EF4-FFF2-40B4-BE49-F238E27FC236}">
                        <a16:creationId xmlns:a16="http://schemas.microsoft.com/office/drawing/2014/main" id="{D52B846F-04A6-41A6-BA49-1555610B130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8" name="Google Shape;8781;p53">
                  <a:extLst>
                    <a:ext uri="{FF2B5EF4-FFF2-40B4-BE49-F238E27FC236}">
                      <a16:creationId xmlns:a16="http://schemas.microsoft.com/office/drawing/2014/main" id="{E243F864-8329-41E3-BB3E-55E7C074A10D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782;p53">
                  <a:extLst>
                    <a:ext uri="{FF2B5EF4-FFF2-40B4-BE49-F238E27FC236}">
                      <a16:creationId xmlns:a16="http://schemas.microsoft.com/office/drawing/2014/main" id="{70666157-0C7B-4382-A6CF-8E21A2DBB1B7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8783;p53">
              <a:extLst>
                <a:ext uri="{FF2B5EF4-FFF2-40B4-BE49-F238E27FC236}">
                  <a16:creationId xmlns:a16="http://schemas.microsoft.com/office/drawing/2014/main" id="{060330C5-C6CB-47E5-8D8C-A65DDDC7D271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3" name="Google Shape;8784;p53">
                <a:extLst>
                  <a:ext uri="{FF2B5EF4-FFF2-40B4-BE49-F238E27FC236}">
                    <a16:creationId xmlns:a16="http://schemas.microsoft.com/office/drawing/2014/main" id="{463480B2-4925-4811-B4F4-2748DD8A4BB7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8785;p53">
                <a:extLst>
                  <a:ext uri="{FF2B5EF4-FFF2-40B4-BE49-F238E27FC236}">
                    <a16:creationId xmlns:a16="http://schemas.microsoft.com/office/drawing/2014/main" id="{0C483314-7D5C-4A64-8F57-2AC1E17227C8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15" name="Google Shape;8786;p53">
                  <a:extLst>
                    <a:ext uri="{FF2B5EF4-FFF2-40B4-BE49-F238E27FC236}">
                      <a16:creationId xmlns:a16="http://schemas.microsoft.com/office/drawing/2014/main" id="{364030D5-F14E-4BE3-923D-C7B589E58F60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18" name="Google Shape;8787;p53">
                    <a:extLst>
                      <a:ext uri="{FF2B5EF4-FFF2-40B4-BE49-F238E27FC236}">
                        <a16:creationId xmlns:a16="http://schemas.microsoft.com/office/drawing/2014/main" id="{697FA239-AB48-4226-A553-F2E33A716CEA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8788;p53">
                    <a:extLst>
                      <a:ext uri="{FF2B5EF4-FFF2-40B4-BE49-F238E27FC236}">
                        <a16:creationId xmlns:a16="http://schemas.microsoft.com/office/drawing/2014/main" id="{52AEF7D0-79B5-4C1C-A655-7FD8060231B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8789;p53">
                    <a:extLst>
                      <a:ext uri="{FF2B5EF4-FFF2-40B4-BE49-F238E27FC236}">
                        <a16:creationId xmlns:a16="http://schemas.microsoft.com/office/drawing/2014/main" id="{0CE037C0-7774-425F-B7E9-D9EF35E1CC71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8790;p53">
                    <a:extLst>
                      <a:ext uri="{FF2B5EF4-FFF2-40B4-BE49-F238E27FC236}">
                        <a16:creationId xmlns:a16="http://schemas.microsoft.com/office/drawing/2014/main" id="{B60F1CC9-4AC8-43B4-BC1E-D3867655B26D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8791;p53">
                    <a:extLst>
                      <a:ext uri="{FF2B5EF4-FFF2-40B4-BE49-F238E27FC236}">
                        <a16:creationId xmlns:a16="http://schemas.microsoft.com/office/drawing/2014/main" id="{EBE724C8-5928-4CB0-9304-6ED40753DC1E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792;p53">
                    <a:extLst>
                      <a:ext uri="{FF2B5EF4-FFF2-40B4-BE49-F238E27FC236}">
                        <a16:creationId xmlns:a16="http://schemas.microsoft.com/office/drawing/2014/main" id="{48EBCABB-62A3-470E-9625-3AC336D1D66F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8793;p53">
                    <a:extLst>
                      <a:ext uri="{FF2B5EF4-FFF2-40B4-BE49-F238E27FC236}">
                        <a16:creationId xmlns:a16="http://schemas.microsoft.com/office/drawing/2014/main" id="{974594B2-8B3D-4C8E-BA45-5F626F1B3EB0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" name="Google Shape;8794;p53">
                  <a:extLst>
                    <a:ext uri="{FF2B5EF4-FFF2-40B4-BE49-F238E27FC236}">
                      <a16:creationId xmlns:a16="http://schemas.microsoft.com/office/drawing/2014/main" id="{4848C57D-747F-4BBB-986F-3F7953710F6A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8795;p53">
                  <a:extLst>
                    <a:ext uri="{FF2B5EF4-FFF2-40B4-BE49-F238E27FC236}">
                      <a16:creationId xmlns:a16="http://schemas.microsoft.com/office/drawing/2014/main" id="{77AF8DC6-3458-48BB-B15A-EE6C5EDC2D1B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3" name="Title 5">
            <a:extLst>
              <a:ext uri="{FF2B5EF4-FFF2-40B4-BE49-F238E27FC236}">
                <a16:creationId xmlns:a16="http://schemas.microsoft.com/office/drawing/2014/main" id="{D863E3AD-8494-4CEF-AA14-9818846078BE}"/>
              </a:ext>
            </a:extLst>
          </p:cNvPr>
          <p:cNvSpPr txBox="1">
            <a:spLocks/>
          </p:cNvSpPr>
          <p:nvPr/>
        </p:nvSpPr>
        <p:spPr>
          <a:xfrm>
            <a:off x="5156090" y="2594241"/>
            <a:ext cx="75968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Output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D02067-7FDF-4DBE-8CA4-28CDD9D51C5E}"/>
              </a:ext>
            </a:extLst>
          </p:cNvPr>
          <p:cNvGrpSpPr/>
          <p:nvPr/>
        </p:nvGrpSpPr>
        <p:grpSpPr>
          <a:xfrm>
            <a:off x="1749520" y="4538222"/>
            <a:ext cx="2548827" cy="307777"/>
            <a:chOff x="2090894" y="4692705"/>
            <a:chExt cx="3427030" cy="307777"/>
          </a:xfrm>
        </p:grpSpPr>
        <p:sp>
          <p:nvSpPr>
            <p:cNvPr id="45" name="Google Shape;1905;p51">
              <a:extLst>
                <a:ext uri="{FF2B5EF4-FFF2-40B4-BE49-F238E27FC236}">
                  <a16:creationId xmlns:a16="http://schemas.microsoft.com/office/drawing/2014/main" id="{C36D1F22-ED5B-4CAC-B13F-E4173C3C9AD1}"/>
                </a:ext>
              </a:extLst>
            </p:cNvPr>
            <p:cNvSpPr/>
            <p:nvPr/>
          </p:nvSpPr>
          <p:spPr>
            <a:xfrm>
              <a:off x="2090894" y="4741942"/>
              <a:ext cx="3427030" cy="208778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1B1BBD-64F9-4B59-BC0B-D8D0E3FD8BCC}"/>
                </a:ext>
              </a:extLst>
            </p:cNvPr>
            <p:cNvSpPr txBox="1"/>
            <p:nvPr/>
          </p:nvSpPr>
          <p:spPr>
            <a:xfrm>
              <a:off x="2791064" y="4692705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F3F3"/>
                  </a:solidFill>
                </a:rPr>
                <a:t>Feature Extraction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7F9C505-757A-4486-83B1-5DB9D6D88F3E}"/>
              </a:ext>
            </a:extLst>
          </p:cNvPr>
          <p:cNvGrpSpPr/>
          <p:nvPr/>
        </p:nvGrpSpPr>
        <p:grpSpPr>
          <a:xfrm>
            <a:off x="4244949" y="4537959"/>
            <a:ext cx="1124438" cy="307777"/>
            <a:chOff x="3173909" y="4195866"/>
            <a:chExt cx="1124438" cy="307777"/>
          </a:xfrm>
        </p:grpSpPr>
        <p:sp>
          <p:nvSpPr>
            <p:cNvPr id="46" name="Google Shape;1906;p51">
              <a:extLst>
                <a:ext uri="{FF2B5EF4-FFF2-40B4-BE49-F238E27FC236}">
                  <a16:creationId xmlns:a16="http://schemas.microsoft.com/office/drawing/2014/main" id="{9174B4D1-FFC6-4AA3-944E-380D2420AE59}"/>
                </a:ext>
              </a:extLst>
            </p:cNvPr>
            <p:cNvSpPr/>
            <p:nvPr/>
          </p:nvSpPr>
          <p:spPr>
            <a:xfrm>
              <a:off x="3173909" y="4245629"/>
              <a:ext cx="1124438" cy="208778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C49982-813B-4BF0-A0D0-33A44F51408E}"/>
                </a:ext>
              </a:extLst>
            </p:cNvPr>
            <p:cNvSpPr txBox="1"/>
            <p:nvPr/>
          </p:nvSpPr>
          <p:spPr>
            <a:xfrm>
              <a:off x="3332503" y="4195866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F3F3"/>
                  </a:solidFill>
                </a:rPr>
                <a:t>Training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DCA11-0332-4B0F-97BB-2497D74572BD}"/>
              </a:ext>
            </a:extLst>
          </p:cNvPr>
          <p:cNvGrpSpPr/>
          <p:nvPr/>
        </p:nvGrpSpPr>
        <p:grpSpPr>
          <a:xfrm>
            <a:off x="5392812" y="4524901"/>
            <a:ext cx="1164943" cy="307777"/>
            <a:chOff x="4699941" y="4437818"/>
            <a:chExt cx="847725" cy="307777"/>
          </a:xfrm>
        </p:grpSpPr>
        <p:sp>
          <p:nvSpPr>
            <p:cNvPr id="47" name="Google Shape;1907;p51">
              <a:extLst>
                <a:ext uri="{FF2B5EF4-FFF2-40B4-BE49-F238E27FC236}">
                  <a16:creationId xmlns:a16="http://schemas.microsoft.com/office/drawing/2014/main" id="{AD1F26C0-FF7B-4F76-BA31-F0FB7EED4F6E}"/>
                </a:ext>
              </a:extLst>
            </p:cNvPr>
            <p:cNvSpPr/>
            <p:nvPr/>
          </p:nvSpPr>
          <p:spPr>
            <a:xfrm>
              <a:off x="4699941" y="4499111"/>
              <a:ext cx="830677" cy="208778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74CF15-279C-4E03-A1A6-0D191DF995F2}"/>
                </a:ext>
              </a:extLst>
            </p:cNvPr>
            <p:cNvSpPr txBox="1"/>
            <p:nvPr/>
          </p:nvSpPr>
          <p:spPr>
            <a:xfrm>
              <a:off x="4825994" y="4437818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F3F3"/>
                  </a:solidFill>
                </a:rPr>
                <a:t>Output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EFF019A-1D5A-4468-AEC9-AD66F708FB64}"/>
              </a:ext>
            </a:extLst>
          </p:cNvPr>
          <p:cNvGrpSpPr/>
          <p:nvPr/>
        </p:nvGrpSpPr>
        <p:grpSpPr>
          <a:xfrm>
            <a:off x="1749519" y="4223546"/>
            <a:ext cx="2548827" cy="307777"/>
            <a:chOff x="2090894" y="4692705"/>
            <a:chExt cx="3427030" cy="307777"/>
          </a:xfrm>
        </p:grpSpPr>
        <p:sp>
          <p:nvSpPr>
            <p:cNvPr id="60" name="Google Shape;1905;p51">
              <a:extLst>
                <a:ext uri="{FF2B5EF4-FFF2-40B4-BE49-F238E27FC236}">
                  <a16:creationId xmlns:a16="http://schemas.microsoft.com/office/drawing/2014/main" id="{E7C2621D-D8B0-4B42-9897-0481CC5E5308}"/>
                </a:ext>
              </a:extLst>
            </p:cNvPr>
            <p:cNvSpPr/>
            <p:nvPr/>
          </p:nvSpPr>
          <p:spPr>
            <a:xfrm>
              <a:off x="2090894" y="4741942"/>
              <a:ext cx="3427030" cy="208778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E9EBF89-489A-4193-8BE3-DC096FD37441}"/>
                </a:ext>
              </a:extLst>
            </p:cNvPr>
            <p:cNvSpPr txBox="1"/>
            <p:nvPr/>
          </p:nvSpPr>
          <p:spPr>
            <a:xfrm>
              <a:off x="2791064" y="4692705"/>
              <a:ext cx="2496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F3F3"/>
                  </a:solidFill>
                </a:rPr>
                <a:t>Convolutional Layers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757FAA-A24B-4D0B-92AA-3FEED08798E9}"/>
              </a:ext>
            </a:extLst>
          </p:cNvPr>
          <p:cNvGrpSpPr/>
          <p:nvPr/>
        </p:nvGrpSpPr>
        <p:grpSpPr>
          <a:xfrm>
            <a:off x="4244947" y="4218250"/>
            <a:ext cx="2548827" cy="307777"/>
            <a:chOff x="3173909" y="4196129"/>
            <a:chExt cx="1268130" cy="307777"/>
          </a:xfrm>
        </p:grpSpPr>
        <p:sp>
          <p:nvSpPr>
            <p:cNvPr id="63" name="Google Shape;1906;p51">
              <a:extLst>
                <a:ext uri="{FF2B5EF4-FFF2-40B4-BE49-F238E27FC236}">
                  <a16:creationId xmlns:a16="http://schemas.microsoft.com/office/drawing/2014/main" id="{9833B569-CC3A-4059-A7DF-29CE5841BE60}"/>
                </a:ext>
              </a:extLst>
            </p:cNvPr>
            <p:cNvSpPr/>
            <p:nvPr/>
          </p:nvSpPr>
          <p:spPr>
            <a:xfrm>
              <a:off x="3173909" y="4245629"/>
              <a:ext cx="1124438" cy="208778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E1FDDA-CECD-4ECC-AC0C-C6D716C925BD}"/>
                </a:ext>
              </a:extLst>
            </p:cNvPr>
            <p:cNvSpPr txBox="1"/>
            <p:nvPr/>
          </p:nvSpPr>
          <p:spPr>
            <a:xfrm>
              <a:off x="3205586" y="4196129"/>
              <a:ext cx="1236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F3F3"/>
                  </a:solidFill>
                </a:rPr>
                <a:t>Dense, Dropout, Flatten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30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E789B6-3AE2-4C1D-9F89-42424405725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Model’s Performance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2759E0-6EB5-42DB-8FDF-8C4725AA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64" y="1288168"/>
            <a:ext cx="6147271" cy="35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55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AD43B66-8CC8-4022-B161-FDD5815DB777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20000" y="189452"/>
            <a:ext cx="7704000" cy="572700"/>
          </a:xfrm>
        </p:spPr>
        <p:txBody>
          <a:bodyPr/>
          <a:lstStyle/>
          <a:p>
            <a:r>
              <a:rPr lang="en-US" dirty="0"/>
              <a:t>Evaluation with Test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3F1D57-6A65-42A0-B601-C9CD03E15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24" y="762152"/>
            <a:ext cx="4810752" cy="4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67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773292-61E9-4120-AFAC-C7616CBA5EF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Further Evaluation with Random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A66E03-D5EE-4C0A-9E1F-14B3178A9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704" y="1241448"/>
            <a:ext cx="4182592" cy="357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9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59E177-89FC-4C2E-BDDC-81DB4EB1CFBC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20000" y="236172"/>
            <a:ext cx="7704000" cy="572700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56535-9668-4730-91B0-62EFD50A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872"/>
            <a:ext cx="5666636" cy="2718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5D41F-F8C7-4796-BECC-F5C9BECF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54" y="2571750"/>
            <a:ext cx="534504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59E177-89FC-4C2E-BDDC-81DB4EB1CFBC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20000" y="236172"/>
            <a:ext cx="7704000" cy="572700"/>
          </a:xfrm>
        </p:spPr>
        <p:txBody>
          <a:bodyPr/>
          <a:lstStyle/>
          <a:p>
            <a:r>
              <a:rPr lang="en-US" dirty="0"/>
              <a:t>Performance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0AD52-643B-4889-B3BA-16FA8482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3" y="961857"/>
            <a:ext cx="5166026" cy="2101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9BC26-6084-4EF4-A268-94F07204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73" y="2698565"/>
            <a:ext cx="5716644" cy="23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4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59E177-89FC-4C2E-BDDC-81DB4EB1CFBC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20000" y="236172"/>
            <a:ext cx="7704000" cy="572700"/>
          </a:xfrm>
        </p:spPr>
        <p:txBody>
          <a:bodyPr/>
          <a:lstStyle/>
          <a:p>
            <a:r>
              <a:rPr lang="en-US" dirty="0"/>
              <a:t>Performance Tuning Evaluation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6B9CFB-91F6-4827-9EDA-49740BB5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3" y="1208076"/>
            <a:ext cx="3988745" cy="34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9D0C425-D5B9-4ABF-8D1B-67AC95B2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8075"/>
            <a:ext cx="4013234" cy="34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3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 and Summary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Summary, Next Steps, Deployment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7949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8440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423339" y="2389625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2783247" y="1473993"/>
            <a:ext cx="326422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Business Aspects, Data science Aspects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4" y="1473993"/>
            <a:ext cx="246339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Problem Definiton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4" y="2240448"/>
            <a:ext cx="2814556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Overall Workflow, Exploratory Data Analysis, Feature Engineering</a:t>
            </a:r>
          </a:p>
        </p:txBody>
      </p:sp>
      <p:sp>
        <p:nvSpPr>
          <p:cNvPr id="147" name="Google Shape;147;p28"/>
          <p:cNvSpPr txBox="1"/>
          <p:nvPr/>
        </p:nvSpPr>
        <p:spPr>
          <a:xfrm>
            <a:off x="2716502" y="2945602"/>
            <a:ext cx="333097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Modelling, Evaluation,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Hyperparameter and Performance Tuning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4" y="364883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Summary, Next Steps, Deployment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130317" y="2240448"/>
            <a:ext cx="2917157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Data Process Design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4" y="2945602"/>
            <a:ext cx="2173807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Values Delivery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2623059" y="3650757"/>
            <a:ext cx="342441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Next Steps and Summary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  <a:stCxn id="144" idx="3"/>
            <a:endCxn id="145" idx="1"/>
          </p:cNvCxnSpPr>
          <p:nvPr/>
        </p:nvCxnSpPr>
        <p:spPr>
          <a:xfrm>
            <a:off x="6047475" y="1787193"/>
            <a:ext cx="20854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047474" y="2553648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47" idx="3"/>
            <a:endCxn id="150" idx="1"/>
          </p:cNvCxnSpPr>
          <p:nvPr/>
        </p:nvCxnSpPr>
        <p:spPr>
          <a:xfrm>
            <a:off x="6047475" y="3258802"/>
            <a:ext cx="20854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cxnSpLocks/>
            <a:stCxn id="151" idx="3"/>
            <a:endCxn id="148" idx="1"/>
          </p:cNvCxnSpPr>
          <p:nvPr/>
        </p:nvCxnSpPr>
        <p:spPr>
          <a:xfrm flipV="1">
            <a:off x="6047474" y="3962032"/>
            <a:ext cx="208550" cy="19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52;p28">
            <a:extLst>
              <a:ext uri="{FF2B5EF4-FFF2-40B4-BE49-F238E27FC236}">
                <a16:creationId xmlns:a16="http://schemas.microsoft.com/office/drawing/2014/main" id="{69CE23CA-73CF-469B-BE0C-F97A707C4BB5}"/>
              </a:ext>
            </a:extLst>
          </p:cNvPr>
          <p:cNvCxnSpPr>
            <a:cxnSpLocks/>
          </p:cNvCxnSpPr>
          <p:nvPr/>
        </p:nvCxnSpPr>
        <p:spPr>
          <a:xfrm>
            <a:off x="6047475" y="1024075"/>
            <a:ext cx="20854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45;p28">
            <a:extLst>
              <a:ext uri="{FF2B5EF4-FFF2-40B4-BE49-F238E27FC236}">
                <a16:creationId xmlns:a16="http://schemas.microsoft.com/office/drawing/2014/main" id="{5BD2A140-8031-415F-BCF7-0C916765CC57}"/>
              </a:ext>
            </a:extLst>
          </p:cNvPr>
          <p:cNvSpPr txBox="1"/>
          <p:nvPr/>
        </p:nvSpPr>
        <p:spPr>
          <a:xfrm>
            <a:off x="3584079" y="707539"/>
            <a:ext cx="246339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Project Context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" name="Google Shape;144;p28">
            <a:extLst>
              <a:ext uri="{FF2B5EF4-FFF2-40B4-BE49-F238E27FC236}">
                <a16:creationId xmlns:a16="http://schemas.microsoft.com/office/drawing/2014/main" id="{18F02505-2ACE-46C9-8BB9-A561F3B5DBFC}"/>
              </a:ext>
            </a:extLst>
          </p:cNvPr>
          <p:cNvSpPr txBox="1"/>
          <p:nvPr/>
        </p:nvSpPr>
        <p:spPr>
          <a:xfrm>
            <a:off x="6256024" y="713261"/>
            <a:ext cx="326422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Industry, Domain, Area of Interests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 new set of data is recommended to prevent overfitting of training data to our model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Tensorflow Model Zoo has a list of pre-trained TensorFlow models applicable to Object Detection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With the use of Pre-Trained Models, machine learning method of Transfer Learning, we can speed up training and improve performance of model. 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Data Source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Pre-Trained Models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Transfer Learning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1760" name="Google Shape;1760;p45"/>
          <p:cNvSpPr/>
          <p:nvPr/>
        </p:nvSpPr>
        <p:spPr>
          <a:xfrm>
            <a:off x="4969536" y="1435739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1140924" y="2091500"/>
            <a:ext cx="31002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With the Utilization of Google Translate, users are able to translate Hand-Signs from video capture to overcome communication barrier between deaf community and the population</a:t>
            </a:r>
            <a:endParaRPr sz="1600" dirty="0"/>
          </a:p>
        </p:txBody>
      </p:sp>
      <p:cxnSp>
        <p:nvCxnSpPr>
          <p:cNvPr id="1763" name="Google Shape;1763;p45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AutoShape 2" descr="This Is How New Words Enter the Vernacular of ASL | Smart News |  Smithsonian Magazine">
            <a:extLst>
              <a:ext uri="{FF2B5EF4-FFF2-40B4-BE49-F238E27FC236}">
                <a16:creationId xmlns:a16="http://schemas.microsoft.com/office/drawing/2014/main" id="{C148895C-5957-4C22-9375-177EDE87F2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37162" y="2419349"/>
            <a:ext cx="1725485" cy="172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is Is How New Words Enter the Vernacular of ASL | Smart News |  Smithsonian Magazine">
            <a:extLst>
              <a:ext uri="{FF2B5EF4-FFF2-40B4-BE49-F238E27FC236}">
                <a16:creationId xmlns:a16="http://schemas.microsoft.com/office/drawing/2014/main" id="{069AF028-4984-49BD-8636-5FFA2EDC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0C4A7-F2FA-4CBF-AB7E-D7C4AEFA19A3}"/>
              </a:ext>
            </a:extLst>
          </p:cNvPr>
          <p:cNvSpPr txBox="1"/>
          <p:nvPr/>
        </p:nvSpPr>
        <p:spPr>
          <a:xfrm>
            <a:off x="5179486" y="378171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3"/>
                </a:soli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F259D-06D8-4F84-97ED-3F9B4A7BD163}"/>
              </a:ext>
            </a:extLst>
          </p:cNvPr>
          <p:cNvSpPr txBox="1"/>
          <p:nvPr/>
        </p:nvSpPr>
        <p:spPr>
          <a:xfrm>
            <a:off x="5228148" y="17629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3"/>
                </a:solidFill>
              </a:rPr>
              <a:t>Detecting…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4E8CE-5FF2-4436-BB20-00D15D8C8794}"/>
              </a:ext>
            </a:extLst>
          </p:cNvPr>
          <p:cNvSpPr txBox="1"/>
          <p:nvPr/>
        </p:nvSpPr>
        <p:spPr>
          <a:xfrm>
            <a:off x="5145023" y="350382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3"/>
                </a:solidFill>
              </a:rPr>
              <a:t>Translation: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A8161941-53BF-4658-8F63-F20A9916C5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510452-8AE6-44DB-9270-9EA2C583A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55" t="11772" r="30884" b="10414"/>
          <a:stretch/>
        </p:blipFill>
        <p:spPr>
          <a:xfrm>
            <a:off x="5086009" y="2070772"/>
            <a:ext cx="1237243" cy="13400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910976" y="2479448"/>
            <a:ext cx="1841400" cy="536918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Variation in Data Sourced</a:t>
            </a:r>
            <a:endParaRPr dirty="0"/>
          </a:p>
        </p:txBody>
      </p:sp>
      <p:sp>
        <p:nvSpPr>
          <p:cNvPr id="684" name="Google Shape;684;p35"/>
          <p:cNvSpPr txBox="1">
            <a:spLocks noGrp="1"/>
          </p:cNvSpPr>
          <p:nvPr>
            <p:ph type="subTitle" idx="1"/>
          </p:nvPr>
        </p:nvSpPr>
        <p:spPr>
          <a:xfrm>
            <a:off x="786325" y="1990452"/>
            <a:ext cx="21012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Use OpenCV to Capture Images, Able to Control the Variation of Images</a:t>
            </a:r>
            <a:endParaRPr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2"/>
          </p:nvPr>
        </p:nvSpPr>
        <p:spPr>
          <a:xfrm>
            <a:off x="3540574" y="4432825"/>
            <a:ext cx="1929401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and Computation Power Limitations</a:t>
            </a:r>
            <a:endParaRPr dirty="0"/>
          </a:p>
        </p:txBody>
      </p:sp>
      <p:sp>
        <p:nvSpPr>
          <p:cNvPr id="686" name="Google Shape;686;p35"/>
          <p:cNvSpPr txBox="1">
            <a:spLocks noGrp="1"/>
          </p:cNvSpPr>
          <p:nvPr>
            <p:ph type="subTitle" idx="3"/>
          </p:nvPr>
        </p:nvSpPr>
        <p:spPr>
          <a:xfrm>
            <a:off x="3366624" y="3693994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Settled on Low Epochs Which Proved to Reduce Model’s Performance</a:t>
            </a:r>
            <a:endParaRPr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4"/>
          </p:nvPr>
        </p:nvSpPr>
        <p:spPr>
          <a:xfrm>
            <a:off x="6391624" y="4333418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688" name="Google Shape;688;p35"/>
          <p:cNvSpPr txBox="1">
            <a:spLocks noGrp="1"/>
          </p:cNvSpPr>
          <p:nvPr>
            <p:ph type="subTitle" idx="5"/>
          </p:nvPr>
        </p:nvSpPr>
        <p:spPr>
          <a:xfrm>
            <a:off x="6173674" y="373576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Utilize Pre-Trained Models, Introduce Transfer Learning, and Deploy Model for Client’s Understanding on Feasibility of Modelling</a:t>
            </a:r>
            <a:endParaRPr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6"/>
          </p:nvPr>
        </p:nvSpPr>
        <p:spPr>
          <a:xfrm>
            <a:off x="6364549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Combat Overfitting</a:t>
            </a:r>
            <a:endParaRPr dirty="0"/>
          </a:p>
        </p:txBody>
      </p:sp>
      <p:sp>
        <p:nvSpPr>
          <p:cNvPr id="690" name="Google Shape;690;p35"/>
          <p:cNvSpPr txBox="1">
            <a:spLocks noGrp="1"/>
          </p:cNvSpPr>
          <p:nvPr>
            <p:ph type="subTitle" idx="7"/>
          </p:nvPr>
        </p:nvSpPr>
        <p:spPr>
          <a:xfrm>
            <a:off x="6146600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Introduced Dropout, Kernel Regularizers</a:t>
            </a:r>
            <a:endParaRPr dirty="0"/>
          </a:p>
        </p:txBody>
      </p:sp>
      <p:sp>
        <p:nvSpPr>
          <p:cNvPr id="691" name="Google Shape;691;p35"/>
          <p:cNvSpPr txBox="1">
            <a:spLocks noGrp="1"/>
          </p:cNvSpPr>
          <p:nvPr>
            <p:ph type="title" idx="8"/>
          </p:nvPr>
        </p:nvSpPr>
        <p:spPr>
          <a:xfrm>
            <a:off x="910976" y="4333418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Combat Overfitting</a:t>
            </a:r>
            <a:endParaRPr dirty="0"/>
          </a:p>
        </p:txBody>
      </p:sp>
      <p:sp>
        <p:nvSpPr>
          <p:cNvPr id="692" name="Google Shape;692;p35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1001168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Utilized Image Augmentation, Increases Number of Images in DataSets and Variation of Images</a:t>
            </a:r>
            <a:endParaRPr dirty="0"/>
          </a:p>
        </p:txBody>
      </p:sp>
      <p:sp>
        <p:nvSpPr>
          <p:cNvPr id="693" name="Google Shape;693;p35"/>
          <p:cNvSpPr txBox="1">
            <a:spLocks noGrp="1"/>
          </p:cNvSpPr>
          <p:nvPr>
            <p:ph type="title" idx="13"/>
          </p:nvPr>
        </p:nvSpPr>
        <p:spPr>
          <a:xfrm>
            <a:off x="3782050" y="2437904"/>
            <a:ext cx="1687925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Combat Overfitting</a:t>
            </a:r>
            <a:endParaRPr dirty="0"/>
          </a:p>
        </p:txBody>
      </p:sp>
      <p:sp>
        <p:nvSpPr>
          <p:cNvPr id="694" name="Google Shape;694;p35"/>
          <p:cNvSpPr txBox="1">
            <a:spLocks noGrp="1"/>
          </p:cNvSpPr>
          <p:nvPr>
            <p:ph type="subTitle" idx="14"/>
          </p:nvPr>
        </p:nvSpPr>
        <p:spPr>
          <a:xfrm>
            <a:off x="3487362" y="1583514"/>
            <a:ext cx="2277300" cy="988236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Tuned the Number of layers and Number of Nodes in Each Layer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745081" y="1418700"/>
            <a:ext cx="5653838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to Amin, Vincent and My Fellow Coursemates for Guiding and Helping Me Throughout the Program.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Context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2817941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Industry, Domain, Area of Interest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</a:t>
            </a:r>
            <a:endParaRPr dirty="0"/>
          </a:p>
        </p:txBody>
      </p:sp>
      <p:sp>
        <p:nvSpPr>
          <p:cNvPr id="1591" name="Google Shape;1591;p41"/>
          <p:cNvSpPr/>
          <p:nvPr/>
        </p:nvSpPr>
        <p:spPr>
          <a:xfrm>
            <a:off x="5713185" y="1766012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1"/>
          <p:cNvSpPr/>
          <p:nvPr/>
        </p:nvSpPr>
        <p:spPr>
          <a:xfrm>
            <a:off x="5713185" y="2904487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1"/>
          <p:cNvSpPr txBox="1"/>
          <p:nvPr/>
        </p:nvSpPr>
        <p:spPr>
          <a:xfrm>
            <a:off x="6019353" y="1479812"/>
            <a:ext cx="2008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Population with hearing impairment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94" name="Google Shape;1594;p41"/>
          <p:cNvSpPr txBox="1"/>
          <p:nvPr/>
        </p:nvSpPr>
        <p:spPr>
          <a:xfrm>
            <a:off x="6019352" y="2618287"/>
            <a:ext cx="2110127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Population with impairment 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595" name="Google Shape;1595;p41"/>
          <p:cNvCxnSpPr>
            <a:stCxn id="1591" idx="4"/>
            <a:endCxn id="1592" idx="0"/>
          </p:cNvCxnSpPr>
          <p:nvPr/>
        </p:nvCxnSpPr>
        <p:spPr>
          <a:xfrm>
            <a:off x="5782485" y="1904612"/>
            <a:ext cx="0" cy="999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6" name="Google Shape;1596;p41"/>
          <p:cNvSpPr/>
          <p:nvPr/>
        </p:nvSpPr>
        <p:spPr>
          <a:xfrm>
            <a:off x="5751080" y="2946802"/>
            <a:ext cx="66600" cy="666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10DF1F7-5DDB-42B3-8976-23EBD6FAF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7" b="32822"/>
          <a:stretch/>
        </p:blipFill>
        <p:spPr bwMode="auto">
          <a:xfrm>
            <a:off x="1116147" y="2462873"/>
            <a:ext cx="3638548" cy="8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591;p41">
            <a:extLst>
              <a:ext uri="{FF2B5EF4-FFF2-40B4-BE49-F238E27FC236}">
                <a16:creationId xmlns:a16="http://schemas.microsoft.com/office/drawing/2014/main" id="{CCCCC7B2-EC59-4A61-AC35-3129A75B6BF4}"/>
              </a:ext>
            </a:extLst>
          </p:cNvPr>
          <p:cNvSpPr/>
          <p:nvPr/>
        </p:nvSpPr>
        <p:spPr>
          <a:xfrm>
            <a:off x="5709627" y="3926496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595;p41">
            <a:extLst>
              <a:ext uri="{FF2B5EF4-FFF2-40B4-BE49-F238E27FC236}">
                <a16:creationId xmlns:a16="http://schemas.microsoft.com/office/drawing/2014/main" id="{69305E25-8523-4BFF-99F8-D67D160E58F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778927" y="3043087"/>
            <a:ext cx="0" cy="8834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597;p41">
            <a:extLst>
              <a:ext uri="{FF2B5EF4-FFF2-40B4-BE49-F238E27FC236}">
                <a16:creationId xmlns:a16="http://schemas.microsoft.com/office/drawing/2014/main" id="{E2174EF7-48EC-45B8-A515-1FF70BB20339}"/>
              </a:ext>
            </a:extLst>
          </p:cNvPr>
          <p:cNvSpPr/>
          <p:nvPr/>
        </p:nvSpPr>
        <p:spPr>
          <a:xfrm>
            <a:off x="5745627" y="1803676"/>
            <a:ext cx="66600" cy="66600"/>
          </a:xfrm>
          <a:prstGeom prst="ellipse">
            <a:avLst/>
          </a:prstGeom>
          <a:solidFill>
            <a:srgbClr val="E654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97;p41">
            <a:extLst>
              <a:ext uri="{FF2B5EF4-FFF2-40B4-BE49-F238E27FC236}">
                <a16:creationId xmlns:a16="http://schemas.microsoft.com/office/drawing/2014/main" id="{E5C246DD-A2E2-4F50-B8B5-5715A2C5FE97}"/>
              </a:ext>
            </a:extLst>
          </p:cNvPr>
          <p:cNvSpPr/>
          <p:nvPr/>
        </p:nvSpPr>
        <p:spPr>
          <a:xfrm>
            <a:off x="5745627" y="3962496"/>
            <a:ext cx="66600" cy="666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94;p41">
            <a:extLst>
              <a:ext uri="{FF2B5EF4-FFF2-40B4-BE49-F238E27FC236}">
                <a16:creationId xmlns:a16="http://schemas.microsoft.com/office/drawing/2014/main" id="{8E7CAD17-66C9-42E5-BA97-7DBED61B2CA1}"/>
              </a:ext>
            </a:extLst>
          </p:cNvPr>
          <p:cNvSpPr txBox="1"/>
          <p:nvPr/>
        </p:nvSpPr>
        <p:spPr>
          <a:xfrm>
            <a:off x="6019353" y="3673596"/>
            <a:ext cx="2008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 US population 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26" name="Google Shape;1916;p51">
            <a:extLst>
              <a:ext uri="{FF2B5EF4-FFF2-40B4-BE49-F238E27FC236}">
                <a16:creationId xmlns:a16="http://schemas.microsoft.com/office/drawing/2014/main" id="{A62C24C6-0974-4923-9DB5-1ECDC5369BDA}"/>
              </a:ext>
            </a:extLst>
          </p:cNvPr>
          <p:cNvGrpSpPr/>
          <p:nvPr/>
        </p:nvGrpSpPr>
        <p:grpSpPr>
          <a:xfrm>
            <a:off x="3861799" y="1948114"/>
            <a:ext cx="823838" cy="458988"/>
            <a:chOff x="4411970" y="1801825"/>
            <a:chExt cx="734586" cy="409262"/>
          </a:xfrm>
        </p:grpSpPr>
        <p:sp>
          <p:nvSpPr>
            <p:cNvPr id="27" name="Google Shape;1917;p51">
              <a:extLst>
                <a:ext uri="{FF2B5EF4-FFF2-40B4-BE49-F238E27FC236}">
                  <a16:creationId xmlns:a16="http://schemas.microsoft.com/office/drawing/2014/main" id="{6A6D5DBE-B8B8-41A4-8E6B-8807E3659FDC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918;p51">
              <a:extLst>
                <a:ext uri="{FF2B5EF4-FFF2-40B4-BE49-F238E27FC236}">
                  <a16:creationId xmlns:a16="http://schemas.microsoft.com/office/drawing/2014/main" id="{70A96266-A97A-49E7-95C2-162C6245D4DC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5DB038-B024-4975-87B3-13774F02DC66}"/>
              </a:ext>
            </a:extLst>
          </p:cNvPr>
          <p:cNvSpPr txBox="1"/>
          <p:nvPr/>
        </p:nvSpPr>
        <p:spPr>
          <a:xfrm>
            <a:off x="4107150" y="1979790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3.6%</a:t>
            </a:r>
          </a:p>
        </p:txBody>
      </p:sp>
      <p:sp>
        <p:nvSpPr>
          <p:cNvPr id="30" name="Google Shape;1596;p41">
            <a:extLst>
              <a:ext uri="{FF2B5EF4-FFF2-40B4-BE49-F238E27FC236}">
                <a16:creationId xmlns:a16="http://schemas.microsoft.com/office/drawing/2014/main" id="{D2B39483-1172-40CE-8C52-E23DA037F08D}"/>
              </a:ext>
            </a:extLst>
          </p:cNvPr>
          <p:cNvSpPr/>
          <p:nvPr/>
        </p:nvSpPr>
        <p:spPr>
          <a:xfrm>
            <a:off x="3926506" y="2078211"/>
            <a:ext cx="94886" cy="99533"/>
          </a:xfrm>
          <a:prstGeom prst="ellipse">
            <a:avLst/>
          </a:prstGeom>
          <a:solidFill>
            <a:srgbClr val="E654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916;p51">
            <a:extLst>
              <a:ext uri="{FF2B5EF4-FFF2-40B4-BE49-F238E27FC236}">
                <a16:creationId xmlns:a16="http://schemas.microsoft.com/office/drawing/2014/main" id="{76BDC3D6-3374-4C64-912B-B62E7169FC64}"/>
              </a:ext>
            </a:extLst>
          </p:cNvPr>
          <p:cNvGrpSpPr/>
          <p:nvPr/>
        </p:nvGrpSpPr>
        <p:grpSpPr>
          <a:xfrm rot="10800000">
            <a:off x="4221989" y="3438421"/>
            <a:ext cx="823838" cy="458988"/>
            <a:chOff x="4411970" y="1801825"/>
            <a:chExt cx="734586" cy="409262"/>
          </a:xfrm>
        </p:grpSpPr>
        <p:sp>
          <p:nvSpPr>
            <p:cNvPr id="37" name="Google Shape;1917;p51">
              <a:extLst>
                <a:ext uri="{FF2B5EF4-FFF2-40B4-BE49-F238E27FC236}">
                  <a16:creationId xmlns:a16="http://schemas.microsoft.com/office/drawing/2014/main" id="{F6E4CB65-1906-490D-B118-75EEE7978074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918;p51">
              <a:extLst>
                <a:ext uri="{FF2B5EF4-FFF2-40B4-BE49-F238E27FC236}">
                  <a16:creationId xmlns:a16="http://schemas.microsoft.com/office/drawing/2014/main" id="{F42A387C-8B82-43D5-A229-873BC6FE37DA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997E2E-EE59-4934-8121-34A5EAA1C386}"/>
              </a:ext>
            </a:extLst>
          </p:cNvPr>
          <p:cNvSpPr txBox="1"/>
          <p:nvPr/>
        </p:nvSpPr>
        <p:spPr>
          <a:xfrm>
            <a:off x="4217798" y="355795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12.6%</a:t>
            </a:r>
          </a:p>
        </p:txBody>
      </p:sp>
      <p:grpSp>
        <p:nvGrpSpPr>
          <p:cNvPr id="40" name="Google Shape;1916;p51">
            <a:extLst>
              <a:ext uri="{FF2B5EF4-FFF2-40B4-BE49-F238E27FC236}">
                <a16:creationId xmlns:a16="http://schemas.microsoft.com/office/drawing/2014/main" id="{CFECDA16-D284-4E0E-B5C8-F4C09050E5EB}"/>
              </a:ext>
            </a:extLst>
          </p:cNvPr>
          <p:cNvGrpSpPr/>
          <p:nvPr/>
        </p:nvGrpSpPr>
        <p:grpSpPr>
          <a:xfrm rot="10800000">
            <a:off x="1951563" y="3438421"/>
            <a:ext cx="823838" cy="458988"/>
            <a:chOff x="4411970" y="1801825"/>
            <a:chExt cx="734586" cy="409262"/>
          </a:xfrm>
        </p:grpSpPr>
        <p:sp>
          <p:nvSpPr>
            <p:cNvPr id="41" name="Google Shape;1917;p51">
              <a:extLst>
                <a:ext uri="{FF2B5EF4-FFF2-40B4-BE49-F238E27FC236}">
                  <a16:creationId xmlns:a16="http://schemas.microsoft.com/office/drawing/2014/main" id="{180F8FA4-CCF6-4070-A2F8-EBB05E04CC46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918;p51">
              <a:extLst>
                <a:ext uri="{FF2B5EF4-FFF2-40B4-BE49-F238E27FC236}">
                  <a16:creationId xmlns:a16="http://schemas.microsoft.com/office/drawing/2014/main" id="{D2EC946C-BEF6-44C0-A54E-573598C6AEA3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2CA912A-7AD5-4369-B1D1-B5930457CFEA}"/>
              </a:ext>
            </a:extLst>
          </p:cNvPr>
          <p:cNvSpPr txBox="1"/>
          <p:nvPr/>
        </p:nvSpPr>
        <p:spPr>
          <a:xfrm>
            <a:off x="1951562" y="3557954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100%</a:t>
            </a:r>
          </a:p>
        </p:txBody>
      </p:sp>
      <p:sp>
        <p:nvSpPr>
          <p:cNvPr id="44" name="Google Shape;1596;p41">
            <a:extLst>
              <a:ext uri="{FF2B5EF4-FFF2-40B4-BE49-F238E27FC236}">
                <a16:creationId xmlns:a16="http://schemas.microsoft.com/office/drawing/2014/main" id="{A2A84D38-FD0F-4187-A30A-7FE3FC5CA798}"/>
              </a:ext>
            </a:extLst>
          </p:cNvPr>
          <p:cNvSpPr/>
          <p:nvPr/>
        </p:nvSpPr>
        <p:spPr>
          <a:xfrm>
            <a:off x="4897823" y="3667915"/>
            <a:ext cx="94886" cy="9953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596;p41">
            <a:extLst>
              <a:ext uri="{FF2B5EF4-FFF2-40B4-BE49-F238E27FC236}">
                <a16:creationId xmlns:a16="http://schemas.microsoft.com/office/drawing/2014/main" id="{4E6E0279-63E3-416D-B7E6-829926172F40}"/>
              </a:ext>
            </a:extLst>
          </p:cNvPr>
          <p:cNvSpPr/>
          <p:nvPr/>
        </p:nvSpPr>
        <p:spPr>
          <a:xfrm>
            <a:off x="2620013" y="3667915"/>
            <a:ext cx="94886" cy="99533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Domain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Face Detection</a:t>
            </a: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765781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Dogs vs Cats</a:t>
            </a:r>
            <a:endParaRPr sz="1400" dirty="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Pedestrian Detection</a:t>
            </a:r>
            <a:endParaRPr sz="1400" dirty="0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Open Images 2019</a:t>
            </a:r>
            <a:endParaRPr sz="1400" dirty="0"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2268113"/>
            <a:ext cx="250932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Beginner Classification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507258" y="3040093"/>
            <a:ext cx="2589004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Self-Driving Cars (Tesla)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6" y="3037098"/>
            <a:ext cx="3416884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Competition (Google Research)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260;p31">
            <a:extLst>
              <a:ext uri="{FF2B5EF4-FFF2-40B4-BE49-F238E27FC236}">
                <a16:creationId xmlns:a16="http://schemas.microsoft.com/office/drawing/2014/main" id="{27B8FD7B-FEB0-4795-8AFA-3F300071A29A}"/>
              </a:ext>
            </a:extLst>
          </p:cNvPr>
          <p:cNvGrpSpPr/>
          <p:nvPr/>
        </p:nvGrpSpPr>
        <p:grpSpPr>
          <a:xfrm>
            <a:off x="4376626" y="2450660"/>
            <a:ext cx="379958" cy="379958"/>
            <a:chOff x="1190625" y="238125"/>
            <a:chExt cx="5219200" cy="5219200"/>
          </a:xfrm>
        </p:grpSpPr>
        <p:sp>
          <p:nvSpPr>
            <p:cNvPr id="29" name="Google Shape;261;p31">
              <a:extLst>
                <a:ext uri="{FF2B5EF4-FFF2-40B4-BE49-F238E27FC236}">
                  <a16:creationId xmlns:a16="http://schemas.microsoft.com/office/drawing/2014/main" id="{211A6083-F248-4A9D-B090-B28DDEA838EA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;p31">
              <a:extLst>
                <a:ext uri="{FF2B5EF4-FFF2-40B4-BE49-F238E27FC236}">
                  <a16:creationId xmlns:a16="http://schemas.microsoft.com/office/drawing/2014/main" id="{3334281B-EA1B-4CA5-A963-31E2ED82BCF1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3;p31">
              <a:extLst>
                <a:ext uri="{FF2B5EF4-FFF2-40B4-BE49-F238E27FC236}">
                  <a16:creationId xmlns:a16="http://schemas.microsoft.com/office/drawing/2014/main" id="{3AB81B62-DFE0-43EA-A363-892605CF2F75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4;p31">
              <a:extLst>
                <a:ext uri="{FF2B5EF4-FFF2-40B4-BE49-F238E27FC236}">
                  <a16:creationId xmlns:a16="http://schemas.microsoft.com/office/drawing/2014/main" id="{9D37D0AA-990F-43F7-8C7A-81BFB6BF0F83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5;p31">
              <a:extLst>
                <a:ext uri="{FF2B5EF4-FFF2-40B4-BE49-F238E27FC236}">
                  <a16:creationId xmlns:a16="http://schemas.microsoft.com/office/drawing/2014/main" id="{9A4DEBE6-776A-4C1A-B8EA-420836043198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6;p31">
              <a:extLst>
                <a:ext uri="{FF2B5EF4-FFF2-40B4-BE49-F238E27FC236}">
                  <a16:creationId xmlns:a16="http://schemas.microsoft.com/office/drawing/2014/main" id="{59685A1A-2C40-405F-87A9-B7556F3D9610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;p31">
              <a:extLst>
                <a:ext uri="{FF2B5EF4-FFF2-40B4-BE49-F238E27FC236}">
                  <a16:creationId xmlns:a16="http://schemas.microsoft.com/office/drawing/2014/main" id="{87382A64-8C9B-457F-A261-7C417F5ACA07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8;p31">
              <a:extLst>
                <a:ext uri="{FF2B5EF4-FFF2-40B4-BE49-F238E27FC236}">
                  <a16:creationId xmlns:a16="http://schemas.microsoft.com/office/drawing/2014/main" id="{E3355E7B-2C51-4B87-94FA-82BC8F8C40ED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9;p31">
              <a:extLst>
                <a:ext uri="{FF2B5EF4-FFF2-40B4-BE49-F238E27FC236}">
                  <a16:creationId xmlns:a16="http://schemas.microsoft.com/office/drawing/2014/main" id="{8FF18D72-B3B2-413C-ACC6-09FA08FA85CA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;p31">
              <a:extLst>
                <a:ext uri="{FF2B5EF4-FFF2-40B4-BE49-F238E27FC236}">
                  <a16:creationId xmlns:a16="http://schemas.microsoft.com/office/drawing/2014/main" id="{424B0857-37F7-4B62-807D-DFDFCFB42DEE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;p31">
              <a:extLst>
                <a:ext uri="{FF2B5EF4-FFF2-40B4-BE49-F238E27FC236}">
                  <a16:creationId xmlns:a16="http://schemas.microsoft.com/office/drawing/2014/main" id="{5E0E05F2-75C3-455D-8C1C-EB16FAE50E58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;p31">
              <a:extLst>
                <a:ext uri="{FF2B5EF4-FFF2-40B4-BE49-F238E27FC236}">
                  <a16:creationId xmlns:a16="http://schemas.microsoft.com/office/drawing/2014/main" id="{F8F751E1-F95B-4098-A612-AA1C61A591EF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3;p31">
              <a:extLst>
                <a:ext uri="{FF2B5EF4-FFF2-40B4-BE49-F238E27FC236}">
                  <a16:creationId xmlns:a16="http://schemas.microsoft.com/office/drawing/2014/main" id="{F026C37F-CF18-4D72-9E1B-9733150BE40A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;p31">
              <a:extLst>
                <a:ext uri="{FF2B5EF4-FFF2-40B4-BE49-F238E27FC236}">
                  <a16:creationId xmlns:a16="http://schemas.microsoft.com/office/drawing/2014/main" id="{2770A15F-A49E-467C-B501-6C9FBF289357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5;p31">
              <a:extLst>
                <a:ext uri="{FF2B5EF4-FFF2-40B4-BE49-F238E27FC236}">
                  <a16:creationId xmlns:a16="http://schemas.microsoft.com/office/drawing/2014/main" id="{B4029F5E-3558-4ED6-AE50-0A54D434A8A6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6;p31">
              <a:extLst>
                <a:ext uri="{FF2B5EF4-FFF2-40B4-BE49-F238E27FC236}">
                  <a16:creationId xmlns:a16="http://schemas.microsoft.com/office/drawing/2014/main" id="{D609AB11-B8E2-4FF8-9082-15928CF78D01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7;p31">
              <a:extLst>
                <a:ext uri="{FF2B5EF4-FFF2-40B4-BE49-F238E27FC236}">
                  <a16:creationId xmlns:a16="http://schemas.microsoft.com/office/drawing/2014/main" id="{DDE20A13-1913-4E28-82FA-92070154589E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;p31">
              <a:extLst>
                <a:ext uri="{FF2B5EF4-FFF2-40B4-BE49-F238E27FC236}">
                  <a16:creationId xmlns:a16="http://schemas.microsoft.com/office/drawing/2014/main" id="{4D05A189-C09F-4498-8563-6CDE200C4E87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9;p31">
              <a:extLst>
                <a:ext uri="{FF2B5EF4-FFF2-40B4-BE49-F238E27FC236}">
                  <a16:creationId xmlns:a16="http://schemas.microsoft.com/office/drawing/2014/main" id="{85BB218A-9038-49DF-8437-42913E39904D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0;p31">
              <a:extLst>
                <a:ext uri="{FF2B5EF4-FFF2-40B4-BE49-F238E27FC236}">
                  <a16:creationId xmlns:a16="http://schemas.microsoft.com/office/drawing/2014/main" id="{2556CC60-595E-4CA3-86F9-DC94BA3FDBFB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1;p31">
              <a:extLst>
                <a:ext uri="{FF2B5EF4-FFF2-40B4-BE49-F238E27FC236}">
                  <a16:creationId xmlns:a16="http://schemas.microsoft.com/office/drawing/2014/main" id="{798499B0-DA91-4088-B927-3EE43D3686ED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2;p31">
              <a:extLst>
                <a:ext uri="{FF2B5EF4-FFF2-40B4-BE49-F238E27FC236}">
                  <a16:creationId xmlns:a16="http://schemas.microsoft.com/office/drawing/2014/main" id="{D3A31BB3-FC66-42FA-B5D5-A2BC82F57065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3;p31">
              <a:extLst>
                <a:ext uri="{FF2B5EF4-FFF2-40B4-BE49-F238E27FC236}">
                  <a16:creationId xmlns:a16="http://schemas.microsoft.com/office/drawing/2014/main" id="{E5DD2B0F-1A50-424E-BADC-75A895214D22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4;p31">
              <a:extLst>
                <a:ext uri="{FF2B5EF4-FFF2-40B4-BE49-F238E27FC236}">
                  <a16:creationId xmlns:a16="http://schemas.microsoft.com/office/drawing/2014/main" id="{38828C9E-669F-4CE8-8D70-0EEFE0CFC393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5;p31">
              <a:extLst>
                <a:ext uri="{FF2B5EF4-FFF2-40B4-BE49-F238E27FC236}">
                  <a16:creationId xmlns:a16="http://schemas.microsoft.com/office/drawing/2014/main" id="{49275821-B6D8-4B4E-88F7-73DE1FC21065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6;p31">
              <a:extLst>
                <a:ext uri="{FF2B5EF4-FFF2-40B4-BE49-F238E27FC236}">
                  <a16:creationId xmlns:a16="http://schemas.microsoft.com/office/drawing/2014/main" id="{9A8247A4-22A8-4249-991D-F2055C231CDC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7;p31">
              <a:extLst>
                <a:ext uri="{FF2B5EF4-FFF2-40B4-BE49-F238E27FC236}">
                  <a16:creationId xmlns:a16="http://schemas.microsoft.com/office/drawing/2014/main" id="{CF865F25-2218-4CD4-8411-43802A2F06EE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8;p31">
              <a:extLst>
                <a:ext uri="{FF2B5EF4-FFF2-40B4-BE49-F238E27FC236}">
                  <a16:creationId xmlns:a16="http://schemas.microsoft.com/office/drawing/2014/main" id="{81066C08-08E5-43F4-817F-FFB51A24FFBD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9;p31">
              <a:extLst>
                <a:ext uri="{FF2B5EF4-FFF2-40B4-BE49-F238E27FC236}">
                  <a16:creationId xmlns:a16="http://schemas.microsoft.com/office/drawing/2014/main" id="{1538D1AA-0ACD-422B-85C5-35D096C03E33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0;p31">
              <a:extLst>
                <a:ext uri="{FF2B5EF4-FFF2-40B4-BE49-F238E27FC236}">
                  <a16:creationId xmlns:a16="http://schemas.microsoft.com/office/drawing/2014/main" id="{BA6221DB-3968-4585-A2A6-A22A4AD91BC8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1;p31">
              <a:extLst>
                <a:ext uri="{FF2B5EF4-FFF2-40B4-BE49-F238E27FC236}">
                  <a16:creationId xmlns:a16="http://schemas.microsoft.com/office/drawing/2014/main" id="{20C287A0-DBDB-41F2-8792-DA2A48E017BA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;p31">
              <a:extLst>
                <a:ext uri="{FF2B5EF4-FFF2-40B4-BE49-F238E27FC236}">
                  <a16:creationId xmlns:a16="http://schemas.microsoft.com/office/drawing/2014/main" id="{6BA5F334-D073-4909-B56F-F9DD40D4AB05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;p31">
              <a:extLst>
                <a:ext uri="{FF2B5EF4-FFF2-40B4-BE49-F238E27FC236}">
                  <a16:creationId xmlns:a16="http://schemas.microsoft.com/office/drawing/2014/main" id="{2336AE56-1D56-4C56-B5B8-E02938B3A2AC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4;p31">
              <a:extLst>
                <a:ext uri="{FF2B5EF4-FFF2-40B4-BE49-F238E27FC236}">
                  <a16:creationId xmlns:a16="http://schemas.microsoft.com/office/drawing/2014/main" id="{FC23AB3C-8A7B-45A9-9A84-A238516A1ABD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;p31">
              <a:extLst>
                <a:ext uri="{FF2B5EF4-FFF2-40B4-BE49-F238E27FC236}">
                  <a16:creationId xmlns:a16="http://schemas.microsoft.com/office/drawing/2014/main" id="{C04239DB-C342-4084-BD29-713CC3236910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6;p31">
              <a:extLst>
                <a:ext uri="{FF2B5EF4-FFF2-40B4-BE49-F238E27FC236}">
                  <a16:creationId xmlns:a16="http://schemas.microsoft.com/office/drawing/2014/main" id="{E372D42E-C076-4BCB-9DC7-C46A85DEC186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;p31">
              <a:extLst>
                <a:ext uri="{FF2B5EF4-FFF2-40B4-BE49-F238E27FC236}">
                  <a16:creationId xmlns:a16="http://schemas.microsoft.com/office/drawing/2014/main" id="{C3DDB812-A882-4BBC-8138-461F90FACD53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8;p31">
              <a:extLst>
                <a:ext uri="{FF2B5EF4-FFF2-40B4-BE49-F238E27FC236}">
                  <a16:creationId xmlns:a16="http://schemas.microsoft.com/office/drawing/2014/main" id="{271DA381-64B6-473B-A40E-5D212ADC118F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;p31">
              <a:extLst>
                <a:ext uri="{FF2B5EF4-FFF2-40B4-BE49-F238E27FC236}">
                  <a16:creationId xmlns:a16="http://schemas.microsoft.com/office/drawing/2014/main" id="{86DE8823-F757-41C4-82BE-08B41A8440B8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0;p31">
              <a:extLst>
                <a:ext uri="{FF2B5EF4-FFF2-40B4-BE49-F238E27FC236}">
                  <a16:creationId xmlns:a16="http://schemas.microsoft.com/office/drawing/2014/main" id="{28D709D2-35E1-411C-B85B-6915E93A3108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;p31">
              <a:extLst>
                <a:ext uri="{FF2B5EF4-FFF2-40B4-BE49-F238E27FC236}">
                  <a16:creationId xmlns:a16="http://schemas.microsoft.com/office/drawing/2014/main" id="{9B021A12-5679-43CE-A929-97F192765D75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2;p31">
              <a:extLst>
                <a:ext uri="{FF2B5EF4-FFF2-40B4-BE49-F238E27FC236}">
                  <a16:creationId xmlns:a16="http://schemas.microsoft.com/office/drawing/2014/main" id="{1BE134A3-EDF1-4414-80C6-96CBEA82FF0B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3;p31">
              <a:extLst>
                <a:ext uri="{FF2B5EF4-FFF2-40B4-BE49-F238E27FC236}">
                  <a16:creationId xmlns:a16="http://schemas.microsoft.com/office/drawing/2014/main" id="{FF2370B8-6246-461B-8753-8BBAA24F3402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;p31">
              <a:extLst>
                <a:ext uri="{FF2B5EF4-FFF2-40B4-BE49-F238E27FC236}">
                  <a16:creationId xmlns:a16="http://schemas.microsoft.com/office/drawing/2014/main" id="{A80E4077-B85C-44CE-ACDE-B14529C9556F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;p31">
              <a:extLst>
                <a:ext uri="{FF2B5EF4-FFF2-40B4-BE49-F238E27FC236}">
                  <a16:creationId xmlns:a16="http://schemas.microsoft.com/office/drawing/2014/main" id="{3B35EFF3-50E7-48DF-A5A5-C3149DE21D99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;p31">
              <a:extLst>
                <a:ext uri="{FF2B5EF4-FFF2-40B4-BE49-F238E27FC236}">
                  <a16:creationId xmlns:a16="http://schemas.microsoft.com/office/drawing/2014/main" id="{EF9B1446-DCDD-4915-B5D9-E3D4DAC4499E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7;p31">
              <a:extLst>
                <a:ext uri="{FF2B5EF4-FFF2-40B4-BE49-F238E27FC236}">
                  <a16:creationId xmlns:a16="http://schemas.microsoft.com/office/drawing/2014/main" id="{68A2BABD-05B1-4E38-8752-B09B224D119A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8;p31">
              <a:extLst>
                <a:ext uri="{FF2B5EF4-FFF2-40B4-BE49-F238E27FC236}">
                  <a16:creationId xmlns:a16="http://schemas.microsoft.com/office/drawing/2014/main" id="{8B82CAD0-8C1D-41EA-9CD3-F6872236AC05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9;p31">
              <a:extLst>
                <a:ext uri="{FF2B5EF4-FFF2-40B4-BE49-F238E27FC236}">
                  <a16:creationId xmlns:a16="http://schemas.microsoft.com/office/drawing/2014/main" id="{143B0395-447E-4D8D-AB4F-DC1AB1B40D46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;p31">
              <a:extLst>
                <a:ext uri="{FF2B5EF4-FFF2-40B4-BE49-F238E27FC236}">
                  <a16:creationId xmlns:a16="http://schemas.microsoft.com/office/drawing/2014/main" id="{3EB00654-D000-4B67-88C0-B900899FF96B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1;p31">
              <a:extLst>
                <a:ext uri="{FF2B5EF4-FFF2-40B4-BE49-F238E27FC236}">
                  <a16:creationId xmlns:a16="http://schemas.microsoft.com/office/drawing/2014/main" id="{9827DD51-9F3A-4264-98A6-382432129E32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2;p31">
              <a:extLst>
                <a:ext uri="{FF2B5EF4-FFF2-40B4-BE49-F238E27FC236}">
                  <a16:creationId xmlns:a16="http://schemas.microsoft.com/office/drawing/2014/main" id="{8C7D9802-00EC-4258-A7F2-27C5026D6501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;p31">
              <a:extLst>
                <a:ext uri="{FF2B5EF4-FFF2-40B4-BE49-F238E27FC236}">
                  <a16:creationId xmlns:a16="http://schemas.microsoft.com/office/drawing/2014/main" id="{8D70AE29-EF73-457D-9F47-8C9CDB82C87D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4;p31">
              <a:extLst>
                <a:ext uri="{FF2B5EF4-FFF2-40B4-BE49-F238E27FC236}">
                  <a16:creationId xmlns:a16="http://schemas.microsoft.com/office/drawing/2014/main" id="{36CF55F8-37AD-450B-92F6-2DFE16E39FC4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5;p31">
              <a:extLst>
                <a:ext uri="{FF2B5EF4-FFF2-40B4-BE49-F238E27FC236}">
                  <a16:creationId xmlns:a16="http://schemas.microsoft.com/office/drawing/2014/main" id="{08E268CD-86BC-4332-BF14-6553AFB58B2A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6;p31">
              <a:extLst>
                <a:ext uri="{FF2B5EF4-FFF2-40B4-BE49-F238E27FC236}">
                  <a16:creationId xmlns:a16="http://schemas.microsoft.com/office/drawing/2014/main" id="{7C94947E-544A-4DB8-A898-352CC3567CBF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7;p31">
              <a:extLst>
                <a:ext uri="{FF2B5EF4-FFF2-40B4-BE49-F238E27FC236}">
                  <a16:creationId xmlns:a16="http://schemas.microsoft.com/office/drawing/2014/main" id="{8B41B41F-105E-4F1A-AC1A-D58C96C0B89D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8;p31">
              <a:extLst>
                <a:ext uri="{FF2B5EF4-FFF2-40B4-BE49-F238E27FC236}">
                  <a16:creationId xmlns:a16="http://schemas.microsoft.com/office/drawing/2014/main" id="{8097E27E-46AF-4320-8206-79065B1962DE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9;p31">
              <a:extLst>
                <a:ext uri="{FF2B5EF4-FFF2-40B4-BE49-F238E27FC236}">
                  <a16:creationId xmlns:a16="http://schemas.microsoft.com/office/drawing/2014/main" id="{9F1D23A2-1E8F-4361-B973-C41171AADB06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0;p31">
              <a:extLst>
                <a:ext uri="{FF2B5EF4-FFF2-40B4-BE49-F238E27FC236}">
                  <a16:creationId xmlns:a16="http://schemas.microsoft.com/office/drawing/2014/main" id="{CC3E57EC-410E-44AA-B4E6-B275C509BCAC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1;p31">
              <a:extLst>
                <a:ext uri="{FF2B5EF4-FFF2-40B4-BE49-F238E27FC236}">
                  <a16:creationId xmlns:a16="http://schemas.microsoft.com/office/drawing/2014/main" id="{14763FBD-D11D-403F-873C-B5080187DA32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2;p31">
              <a:extLst>
                <a:ext uri="{FF2B5EF4-FFF2-40B4-BE49-F238E27FC236}">
                  <a16:creationId xmlns:a16="http://schemas.microsoft.com/office/drawing/2014/main" id="{4FE434E9-0BC7-4847-9B62-E042218ACB1B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3;p31">
              <a:extLst>
                <a:ext uri="{FF2B5EF4-FFF2-40B4-BE49-F238E27FC236}">
                  <a16:creationId xmlns:a16="http://schemas.microsoft.com/office/drawing/2014/main" id="{B030FCA8-A63A-4C89-8C69-0EB4509A9195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4;p31">
              <a:extLst>
                <a:ext uri="{FF2B5EF4-FFF2-40B4-BE49-F238E27FC236}">
                  <a16:creationId xmlns:a16="http://schemas.microsoft.com/office/drawing/2014/main" id="{3C35F040-C07F-40D3-A620-250A850CE588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5;p31">
              <a:extLst>
                <a:ext uri="{FF2B5EF4-FFF2-40B4-BE49-F238E27FC236}">
                  <a16:creationId xmlns:a16="http://schemas.microsoft.com/office/drawing/2014/main" id="{82305531-1B64-4CEF-B566-1053D90EF92A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26;p31">
              <a:extLst>
                <a:ext uri="{FF2B5EF4-FFF2-40B4-BE49-F238E27FC236}">
                  <a16:creationId xmlns:a16="http://schemas.microsoft.com/office/drawing/2014/main" id="{4B21D2A6-114F-444C-95EF-44637C78A903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27;p31">
              <a:extLst>
                <a:ext uri="{FF2B5EF4-FFF2-40B4-BE49-F238E27FC236}">
                  <a16:creationId xmlns:a16="http://schemas.microsoft.com/office/drawing/2014/main" id="{13279CED-BE92-4FCA-AD28-A688E3B07A72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28;p31">
              <a:extLst>
                <a:ext uri="{FF2B5EF4-FFF2-40B4-BE49-F238E27FC236}">
                  <a16:creationId xmlns:a16="http://schemas.microsoft.com/office/drawing/2014/main" id="{9D93E7DE-2A61-4FEE-A8AB-3E74034E0500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29;p31">
              <a:extLst>
                <a:ext uri="{FF2B5EF4-FFF2-40B4-BE49-F238E27FC236}">
                  <a16:creationId xmlns:a16="http://schemas.microsoft.com/office/drawing/2014/main" id="{2535573B-F28C-44A5-8C58-BFF367A3E3A8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0;p31">
              <a:extLst>
                <a:ext uri="{FF2B5EF4-FFF2-40B4-BE49-F238E27FC236}">
                  <a16:creationId xmlns:a16="http://schemas.microsoft.com/office/drawing/2014/main" id="{465C7C23-D787-4B65-935B-C134350A2F8E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1;p31">
              <a:extLst>
                <a:ext uri="{FF2B5EF4-FFF2-40B4-BE49-F238E27FC236}">
                  <a16:creationId xmlns:a16="http://schemas.microsoft.com/office/drawing/2014/main" id="{9C822CC5-AC5C-475F-8FD0-8E17A94C4AA1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2;p31">
              <a:extLst>
                <a:ext uri="{FF2B5EF4-FFF2-40B4-BE49-F238E27FC236}">
                  <a16:creationId xmlns:a16="http://schemas.microsoft.com/office/drawing/2014/main" id="{3ABC053E-055B-425F-A3C5-ACFA9D45122B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3;p31">
              <a:extLst>
                <a:ext uri="{FF2B5EF4-FFF2-40B4-BE49-F238E27FC236}">
                  <a16:creationId xmlns:a16="http://schemas.microsoft.com/office/drawing/2014/main" id="{3A77644F-5B6A-44D3-9042-01D5509863EB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4;p31">
              <a:extLst>
                <a:ext uri="{FF2B5EF4-FFF2-40B4-BE49-F238E27FC236}">
                  <a16:creationId xmlns:a16="http://schemas.microsoft.com/office/drawing/2014/main" id="{F377D2FA-D600-4DCC-8DF5-F1E53D319852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5;p31">
              <a:extLst>
                <a:ext uri="{FF2B5EF4-FFF2-40B4-BE49-F238E27FC236}">
                  <a16:creationId xmlns:a16="http://schemas.microsoft.com/office/drawing/2014/main" id="{94419ACA-48A1-49B7-9661-AD5855334C27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6;p31">
              <a:extLst>
                <a:ext uri="{FF2B5EF4-FFF2-40B4-BE49-F238E27FC236}">
                  <a16:creationId xmlns:a16="http://schemas.microsoft.com/office/drawing/2014/main" id="{58E8EB20-5B71-4DD2-9CAA-FFD14CF644C4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;p31">
              <a:extLst>
                <a:ext uri="{FF2B5EF4-FFF2-40B4-BE49-F238E27FC236}">
                  <a16:creationId xmlns:a16="http://schemas.microsoft.com/office/drawing/2014/main" id="{FFDA0025-0421-4113-A56C-A36243E22263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8;p31">
              <a:extLst>
                <a:ext uri="{FF2B5EF4-FFF2-40B4-BE49-F238E27FC236}">
                  <a16:creationId xmlns:a16="http://schemas.microsoft.com/office/drawing/2014/main" id="{0B0FB6EB-C624-43E8-949F-484A98A88CF5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9;p31">
              <a:extLst>
                <a:ext uri="{FF2B5EF4-FFF2-40B4-BE49-F238E27FC236}">
                  <a16:creationId xmlns:a16="http://schemas.microsoft.com/office/drawing/2014/main" id="{FB96E1C6-47CD-44EB-9B4D-038DE1538C4F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0;p31">
              <a:extLst>
                <a:ext uri="{FF2B5EF4-FFF2-40B4-BE49-F238E27FC236}">
                  <a16:creationId xmlns:a16="http://schemas.microsoft.com/office/drawing/2014/main" id="{10E49E93-9EEF-4A33-A054-D17DFE0A70EE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1;p31">
              <a:extLst>
                <a:ext uri="{FF2B5EF4-FFF2-40B4-BE49-F238E27FC236}">
                  <a16:creationId xmlns:a16="http://schemas.microsoft.com/office/drawing/2014/main" id="{EB841E68-4E9D-4FDA-A3B0-A1BBC6F51341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2;p31">
              <a:extLst>
                <a:ext uri="{FF2B5EF4-FFF2-40B4-BE49-F238E27FC236}">
                  <a16:creationId xmlns:a16="http://schemas.microsoft.com/office/drawing/2014/main" id="{89935A1B-1503-447E-BDC9-5444D882F915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3;p31">
              <a:extLst>
                <a:ext uri="{FF2B5EF4-FFF2-40B4-BE49-F238E27FC236}">
                  <a16:creationId xmlns:a16="http://schemas.microsoft.com/office/drawing/2014/main" id="{246E838B-BFE7-4B6E-8BFB-47EF6AB90F1F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4;p31">
              <a:extLst>
                <a:ext uri="{FF2B5EF4-FFF2-40B4-BE49-F238E27FC236}">
                  <a16:creationId xmlns:a16="http://schemas.microsoft.com/office/drawing/2014/main" id="{27303003-161A-45B4-B97E-8E8B775C328F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5;p31">
              <a:extLst>
                <a:ext uri="{FF2B5EF4-FFF2-40B4-BE49-F238E27FC236}">
                  <a16:creationId xmlns:a16="http://schemas.microsoft.com/office/drawing/2014/main" id="{7D619DC5-66C6-494A-8166-424F18176B67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6;p31">
              <a:extLst>
                <a:ext uri="{FF2B5EF4-FFF2-40B4-BE49-F238E27FC236}">
                  <a16:creationId xmlns:a16="http://schemas.microsoft.com/office/drawing/2014/main" id="{DC0F89AB-AC36-45B1-9B89-5C148C4F38BE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7;p31">
              <a:extLst>
                <a:ext uri="{FF2B5EF4-FFF2-40B4-BE49-F238E27FC236}">
                  <a16:creationId xmlns:a16="http://schemas.microsoft.com/office/drawing/2014/main" id="{674B5703-C3FA-458E-8A23-90B6831132E7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8;p31">
              <a:extLst>
                <a:ext uri="{FF2B5EF4-FFF2-40B4-BE49-F238E27FC236}">
                  <a16:creationId xmlns:a16="http://schemas.microsoft.com/office/drawing/2014/main" id="{C0DD502D-9330-4306-8A5A-CC3F647DA8F8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9;p31">
              <a:extLst>
                <a:ext uri="{FF2B5EF4-FFF2-40B4-BE49-F238E27FC236}">
                  <a16:creationId xmlns:a16="http://schemas.microsoft.com/office/drawing/2014/main" id="{D0017DFE-ABE6-4981-A2EE-8BDC1222355F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0;p31">
              <a:extLst>
                <a:ext uri="{FF2B5EF4-FFF2-40B4-BE49-F238E27FC236}">
                  <a16:creationId xmlns:a16="http://schemas.microsoft.com/office/drawing/2014/main" id="{7FBA83DB-D218-476F-A4AF-B971E804CCBC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1;p31">
              <a:extLst>
                <a:ext uri="{FF2B5EF4-FFF2-40B4-BE49-F238E27FC236}">
                  <a16:creationId xmlns:a16="http://schemas.microsoft.com/office/drawing/2014/main" id="{381CC4D4-0AF2-41AA-B727-15F663AD2C95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2;p31">
              <a:extLst>
                <a:ext uri="{FF2B5EF4-FFF2-40B4-BE49-F238E27FC236}">
                  <a16:creationId xmlns:a16="http://schemas.microsoft.com/office/drawing/2014/main" id="{18508DD9-04E1-4EB3-801A-6E7706D48506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BC49BAE-BFBE-4CDC-A486-5E7BD5121FFD}"/>
              </a:ext>
            </a:extLst>
          </p:cNvPr>
          <p:cNvSpPr txBox="1"/>
          <p:nvPr/>
        </p:nvSpPr>
        <p:spPr>
          <a:xfrm>
            <a:off x="4063585" y="2899861"/>
            <a:ext cx="11171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2"/>
                </a:solidFill>
              </a:rPr>
              <a:t>Object Detection</a:t>
            </a:r>
          </a:p>
        </p:txBody>
      </p:sp>
      <p:sp>
        <p:nvSpPr>
          <p:cNvPr id="125" name="Google Shape;667;p34">
            <a:extLst>
              <a:ext uri="{FF2B5EF4-FFF2-40B4-BE49-F238E27FC236}">
                <a16:creationId xmlns:a16="http://schemas.microsoft.com/office/drawing/2014/main" id="{1A5E6066-74BC-4CA8-82B5-979F859DDD51}"/>
              </a:ext>
            </a:extLst>
          </p:cNvPr>
          <p:cNvSpPr txBox="1">
            <a:spLocks/>
          </p:cNvSpPr>
          <p:nvPr/>
        </p:nvSpPr>
        <p:spPr>
          <a:xfrm flipH="1">
            <a:off x="910448" y="2147226"/>
            <a:ext cx="219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800" b="1" dirty="0">
                <a:latin typeface="Rajdhani"/>
                <a:ea typeface="Rajdhani"/>
                <a:cs typeface="Rajdhani"/>
                <a:sym typeface="Rajdhani"/>
              </a:rPr>
              <a:t>Security (Apple)</a:t>
            </a:r>
          </a:p>
        </p:txBody>
      </p:sp>
      <p:grpSp>
        <p:nvGrpSpPr>
          <p:cNvPr id="126" name="Google Shape;355;p31">
            <a:extLst>
              <a:ext uri="{FF2B5EF4-FFF2-40B4-BE49-F238E27FC236}">
                <a16:creationId xmlns:a16="http://schemas.microsoft.com/office/drawing/2014/main" id="{DE751F43-8AA0-44F3-9CA6-A1BA88CB8FAC}"/>
              </a:ext>
            </a:extLst>
          </p:cNvPr>
          <p:cNvGrpSpPr/>
          <p:nvPr/>
        </p:nvGrpSpPr>
        <p:grpSpPr>
          <a:xfrm>
            <a:off x="3250108" y="1916797"/>
            <a:ext cx="379870" cy="403444"/>
            <a:chOff x="1343100" y="238125"/>
            <a:chExt cx="4914225" cy="5219200"/>
          </a:xfrm>
        </p:grpSpPr>
        <p:sp>
          <p:nvSpPr>
            <p:cNvPr id="127" name="Google Shape;356;p31">
              <a:extLst>
                <a:ext uri="{FF2B5EF4-FFF2-40B4-BE49-F238E27FC236}">
                  <a16:creationId xmlns:a16="http://schemas.microsoft.com/office/drawing/2014/main" id="{E1BBDCB7-426A-4D9D-830E-ED7CB7139FB4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7;p31">
              <a:extLst>
                <a:ext uri="{FF2B5EF4-FFF2-40B4-BE49-F238E27FC236}">
                  <a16:creationId xmlns:a16="http://schemas.microsoft.com/office/drawing/2014/main" id="{E4AD97DB-C322-4686-9F25-A5D4CDB040D7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8;p31">
              <a:extLst>
                <a:ext uri="{FF2B5EF4-FFF2-40B4-BE49-F238E27FC236}">
                  <a16:creationId xmlns:a16="http://schemas.microsoft.com/office/drawing/2014/main" id="{7394A24B-D8DD-49BB-9D64-32BA04547951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9;p31">
              <a:extLst>
                <a:ext uri="{FF2B5EF4-FFF2-40B4-BE49-F238E27FC236}">
                  <a16:creationId xmlns:a16="http://schemas.microsoft.com/office/drawing/2014/main" id="{860170E9-9490-4D65-9CA8-E6A360B0FBEC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0;p31">
              <a:extLst>
                <a:ext uri="{FF2B5EF4-FFF2-40B4-BE49-F238E27FC236}">
                  <a16:creationId xmlns:a16="http://schemas.microsoft.com/office/drawing/2014/main" id="{1F39AA92-7550-4B72-8BA4-8C9850A44A6B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1;p31">
              <a:extLst>
                <a:ext uri="{FF2B5EF4-FFF2-40B4-BE49-F238E27FC236}">
                  <a16:creationId xmlns:a16="http://schemas.microsoft.com/office/drawing/2014/main" id="{6AC98D5B-B779-4B05-AD4E-1F0C27E49B6C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2;p31">
              <a:extLst>
                <a:ext uri="{FF2B5EF4-FFF2-40B4-BE49-F238E27FC236}">
                  <a16:creationId xmlns:a16="http://schemas.microsoft.com/office/drawing/2014/main" id="{A5B3EC31-18F1-4507-9704-67A1023E43B8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3;p31">
              <a:extLst>
                <a:ext uri="{FF2B5EF4-FFF2-40B4-BE49-F238E27FC236}">
                  <a16:creationId xmlns:a16="http://schemas.microsoft.com/office/drawing/2014/main" id="{91E247D1-5FE5-4E83-9B12-558D7838DACC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4;p31">
              <a:extLst>
                <a:ext uri="{FF2B5EF4-FFF2-40B4-BE49-F238E27FC236}">
                  <a16:creationId xmlns:a16="http://schemas.microsoft.com/office/drawing/2014/main" id="{DCA69486-C538-49C7-86C4-F0DA0662E050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5;p31">
              <a:extLst>
                <a:ext uri="{FF2B5EF4-FFF2-40B4-BE49-F238E27FC236}">
                  <a16:creationId xmlns:a16="http://schemas.microsoft.com/office/drawing/2014/main" id="{BFFFF794-30A8-400C-9BC5-A2CF459E8F67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6;p31">
              <a:extLst>
                <a:ext uri="{FF2B5EF4-FFF2-40B4-BE49-F238E27FC236}">
                  <a16:creationId xmlns:a16="http://schemas.microsoft.com/office/drawing/2014/main" id="{A34B919E-E003-439E-B577-F7ADB3F1E685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7;p31">
              <a:extLst>
                <a:ext uri="{FF2B5EF4-FFF2-40B4-BE49-F238E27FC236}">
                  <a16:creationId xmlns:a16="http://schemas.microsoft.com/office/drawing/2014/main" id="{8656C389-1B5A-4DAC-8432-C480AAF25B8A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68;p31">
              <a:extLst>
                <a:ext uri="{FF2B5EF4-FFF2-40B4-BE49-F238E27FC236}">
                  <a16:creationId xmlns:a16="http://schemas.microsoft.com/office/drawing/2014/main" id="{C44D706D-8C9C-49E5-94CF-10635B682B02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9;p31">
              <a:extLst>
                <a:ext uri="{FF2B5EF4-FFF2-40B4-BE49-F238E27FC236}">
                  <a16:creationId xmlns:a16="http://schemas.microsoft.com/office/drawing/2014/main" id="{6B67DB8B-998C-4F66-878A-B2CC33D233C6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0;p31">
              <a:extLst>
                <a:ext uri="{FF2B5EF4-FFF2-40B4-BE49-F238E27FC236}">
                  <a16:creationId xmlns:a16="http://schemas.microsoft.com/office/drawing/2014/main" id="{68DBBCFE-EFCE-4851-A07F-94AFFD5215B5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1;p31">
              <a:extLst>
                <a:ext uri="{FF2B5EF4-FFF2-40B4-BE49-F238E27FC236}">
                  <a16:creationId xmlns:a16="http://schemas.microsoft.com/office/drawing/2014/main" id="{D3D1FBAB-17E5-4DA0-8F28-D44D64909BDF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2;p31">
              <a:extLst>
                <a:ext uri="{FF2B5EF4-FFF2-40B4-BE49-F238E27FC236}">
                  <a16:creationId xmlns:a16="http://schemas.microsoft.com/office/drawing/2014/main" id="{9E8E0A37-AC3A-492D-9E7F-7C9D9647401C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3;p31">
              <a:extLst>
                <a:ext uri="{FF2B5EF4-FFF2-40B4-BE49-F238E27FC236}">
                  <a16:creationId xmlns:a16="http://schemas.microsoft.com/office/drawing/2014/main" id="{4028E509-15EC-4C0E-9A4A-ED8412765111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4;p31">
              <a:extLst>
                <a:ext uri="{FF2B5EF4-FFF2-40B4-BE49-F238E27FC236}">
                  <a16:creationId xmlns:a16="http://schemas.microsoft.com/office/drawing/2014/main" id="{B850E4D9-5CF1-49AC-A5DF-877E9674DE3F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5;p31">
              <a:extLst>
                <a:ext uri="{FF2B5EF4-FFF2-40B4-BE49-F238E27FC236}">
                  <a16:creationId xmlns:a16="http://schemas.microsoft.com/office/drawing/2014/main" id="{DAFAC6EE-8263-4D57-9C5F-4925DBA4513A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6;p31">
              <a:extLst>
                <a:ext uri="{FF2B5EF4-FFF2-40B4-BE49-F238E27FC236}">
                  <a16:creationId xmlns:a16="http://schemas.microsoft.com/office/drawing/2014/main" id="{1700AF51-0A10-4B34-9399-A8B1344A6C22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;p31">
              <a:extLst>
                <a:ext uri="{FF2B5EF4-FFF2-40B4-BE49-F238E27FC236}">
                  <a16:creationId xmlns:a16="http://schemas.microsoft.com/office/drawing/2014/main" id="{4E5B6747-3EBE-471C-8BAF-8DC9421594CB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8;p31">
              <a:extLst>
                <a:ext uri="{FF2B5EF4-FFF2-40B4-BE49-F238E27FC236}">
                  <a16:creationId xmlns:a16="http://schemas.microsoft.com/office/drawing/2014/main" id="{2DACA329-BE9F-4D89-8718-E8FF4374C699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9;p31">
              <a:extLst>
                <a:ext uri="{FF2B5EF4-FFF2-40B4-BE49-F238E27FC236}">
                  <a16:creationId xmlns:a16="http://schemas.microsoft.com/office/drawing/2014/main" id="{6C031955-FAF6-4F52-BEFA-963551649397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80;p31">
              <a:extLst>
                <a:ext uri="{FF2B5EF4-FFF2-40B4-BE49-F238E27FC236}">
                  <a16:creationId xmlns:a16="http://schemas.microsoft.com/office/drawing/2014/main" id="{E62F276A-9ADA-4A89-8E77-3EC42C16F500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81;p31">
              <a:extLst>
                <a:ext uri="{FF2B5EF4-FFF2-40B4-BE49-F238E27FC236}">
                  <a16:creationId xmlns:a16="http://schemas.microsoft.com/office/drawing/2014/main" id="{2F5E71C4-1898-402C-BE03-C5389D001860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82;p31">
              <a:extLst>
                <a:ext uri="{FF2B5EF4-FFF2-40B4-BE49-F238E27FC236}">
                  <a16:creationId xmlns:a16="http://schemas.microsoft.com/office/drawing/2014/main" id="{3C685143-859A-4292-9339-DC37D8689FB1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83;p31">
              <a:extLst>
                <a:ext uri="{FF2B5EF4-FFF2-40B4-BE49-F238E27FC236}">
                  <a16:creationId xmlns:a16="http://schemas.microsoft.com/office/drawing/2014/main" id="{596AC626-9311-489D-BD1F-B1711798401B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84;p31">
              <a:extLst>
                <a:ext uri="{FF2B5EF4-FFF2-40B4-BE49-F238E27FC236}">
                  <a16:creationId xmlns:a16="http://schemas.microsoft.com/office/drawing/2014/main" id="{88176F00-62A6-49E1-9EA0-B2C2205885A0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85;p31">
              <a:extLst>
                <a:ext uri="{FF2B5EF4-FFF2-40B4-BE49-F238E27FC236}">
                  <a16:creationId xmlns:a16="http://schemas.microsoft.com/office/drawing/2014/main" id="{22A5E213-2F0A-4018-97FE-21FF3DD8B35D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86;p31">
              <a:extLst>
                <a:ext uri="{FF2B5EF4-FFF2-40B4-BE49-F238E27FC236}">
                  <a16:creationId xmlns:a16="http://schemas.microsoft.com/office/drawing/2014/main" id="{7A8D5814-00D2-4C35-978F-7EF4111B1702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87;p31">
              <a:extLst>
                <a:ext uri="{FF2B5EF4-FFF2-40B4-BE49-F238E27FC236}">
                  <a16:creationId xmlns:a16="http://schemas.microsoft.com/office/drawing/2014/main" id="{35B43B28-59E1-40B7-9A47-BFC266A6950C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88;p31">
              <a:extLst>
                <a:ext uri="{FF2B5EF4-FFF2-40B4-BE49-F238E27FC236}">
                  <a16:creationId xmlns:a16="http://schemas.microsoft.com/office/drawing/2014/main" id="{9A8A14C9-6147-4E14-8A7A-4847BE8FED20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89;p31">
              <a:extLst>
                <a:ext uri="{FF2B5EF4-FFF2-40B4-BE49-F238E27FC236}">
                  <a16:creationId xmlns:a16="http://schemas.microsoft.com/office/drawing/2014/main" id="{BD63B122-8368-4159-86D3-1F8FE0AB096E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0;p31">
              <a:extLst>
                <a:ext uri="{FF2B5EF4-FFF2-40B4-BE49-F238E27FC236}">
                  <a16:creationId xmlns:a16="http://schemas.microsoft.com/office/drawing/2014/main" id="{9D231F2B-6B07-4BAC-A8B4-EC7D06AE4031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1;p31">
              <a:extLst>
                <a:ext uri="{FF2B5EF4-FFF2-40B4-BE49-F238E27FC236}">
                  <a16:creationId xmlns:a16="http://schemas.microsoft.com/office/drawing/2014/main" id="{98CD4583-B456-46E7-8E09-868C8F65EEFA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2;p31">
              <a:extLst>
                <a:ext uri="{FF2B5EF4-FFF2-40B4-BE49-F238E27FC236}">
                  <a16:creationId xmlns:a16="http://schemas.microsoft.com/office/drawing/2014/main" id="{AF7C8D93-186B-487B-937E-C95793C09A6A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3;p31">
              <a:extLst>
                <a:ext uri="{FF2B5EF4-FFF2-40B4-BE49-F238E27FC236}">
                  <a16:creationId xmlns:a16="http://schemas.microsoft.com/office/drawing/2014/main" id="{3A4A4AB1-15C7-4094-8FE1-360972F23651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4;p31">
              <a:extLst>
                <a:ext uri="{FF2B5EF4-FFF2-40B4-BE49-F238E27FC236}">
                  <a16:creationId xmlns:a16="http://schemas.microsoft.com/office/drawing/2014/main" id="{9B10DBA9-B0AB-4A82-868C-F05E099E3539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5;p31">
              <a:extLst>
                <a:ext uri="{FF2B5EF4-FFF2-40B4-BE49-F238E27FC236}">
                  <a16:creationId xmlns:a16="http://schemas.microsoft.com/office/drawing/2014/main" id="{9C732E09-FBB5-4774-8CF5-6E54918CDC31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6;p31">
              <a:extLst>
                <a:ext uri="{FF2B5EF4-FFF2-40B4-BE49-F238E27FC236}">
                  <a16:creationId xmlns:a16="http://schemas.microsoft.com/office/drawing/2014/main" id="{C2335467-1C23-4CA6-8BE5-374B0EFAD9E2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7;p31">
              <a:extLst>
                <a:ext uri="{FF2B5EF4-FFF2-40B4-BE49-F238E27FC236}">
                  <a16:creationId xmlns:a16="http://schemas.microsoft.com/office/drawing/2014/main" id="{AEC8675E-4EF1-40CD-AE1A-309AF996DAFA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;p31">
              <a:extLst>
                <a:ext uri="{FF2B5EF4-FFF2-40B4-BE49-F238E27FC236}">
                  <a16:creationId xmlns:a16="http://schemas.microsoft.com/office/drawing/2014/main" id="{051D4FA6-B393-4617-8D13-7E077E2436A1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9;p31">
              <a:extLst>
                <a:ext uri="{FF2B5EF4-FFF2-40B4-BE49-F238E27FC236}">
                  <a16:creationId xmlns:a16="http://schemas.microsoft.com/office/drawing/2014/main" id="{938C886F-0215-4752-94B1-816B850F00B5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0;p31">
              <a:extLst>
                <a:ext uri="{FF2B5EF4-FFF2-40B4-BE49-F238E27FC236}">
                  <a16:creationId xmlns:a16="http://schemas.microsoft.com/office/drawing/2014/main" id="{9A398B07-3027-4EAB-A861-932FE1B43108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1;p31">
              <a:extLst>
                <a:ext uri="{FF2B5EF4-FFF2-40B4-BE49-F238E27FC236}">
                  <a16:creationId xmlns:a16="http://schemas.microsoft.com/office/drawing/2014/main" id="{80C7A557-DF37-4DC4-9818-4C7F86B863A1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219;p31">
            <a:extLst>
              <a:ext uri="{FF2B5EF4-FFF2-40B4-BE49-F238E27FC236}">
                <a16:creationId xmlns:a16="http://schemas.microsoft.com/office/drawing/2014/main" id="{F4EE4BA6-6AD5-4F39-BCEC-6E45EC9461ED}"/>
              </a:ext>
            </a:extLst>
          </p:cNvPr>
          <p:cNvGrpSpPr/>
          <p:nvPr/>
        </p:nvGrpSpPr>
        <p:grpSpPr>
          <a:xfrm>
            <a:off x="5514816" y="3302704"/>
            <a:ext cx="379767" cy="380480"/>
            <a:chOff x="1195500" y="238125"/>
            <a:chExt cx="5209425" cy="5219200"/>
          </a:xfrm>
        </p:grpSpPr>
        <p:sp>
          <p:nvSpPr>
            <p:cNvPr id="174" name="Google Shape;220;p31">
              <a:extLst>
                <a:ext uri="{FF2B5EF4-FFF2-40B4-BE49-F238E27FC236}">
                  <a16:creationId xmlns:a16="http://schemas.microsoft.com/office/drawing/2014/main" id="{8A0A4BA0-A8BB-4ED9-80EB-B767B3EEC63E}"/>
                </a:ext>
              </a:extLst>
            </p:cNvPr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1;p31">
              <a:extLst>
                <a:ext uri="{FF2B5EF4-FFF2-40B4-BE49-F238E27FC236}">
                  <a16:creationId xmlns:a16="http://schemas.microsoft.com/office/drawing/2014/main" id="{22A4E8A3-5D8B-4256-9E5C-B119A586DD89}"/>
                </a:ext>
              </a:extLst>
            </p:cNvPr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2;p31">
              <a:extLst>
                <a:ext uri="{FF2B5EF4-FFF2-40B4-BE49-F238E27FC236}">
                  <a16:creationId xmlns:a16="http://schemas.microsoft.com/office/drawing/2014/main" id="{799AD6D7-D768-4C55-934E-8C79F47A76A8}"/>
                </a:ext>
              </a:extLst>
            </p:cNvPr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3;p31">
              <a:extLst>
                <a:ext uri="{FF2B5EF4-FFF2-40B4-BE49-F238E27FC236}">
                  <a16:creationId xmlns:a16="http://schemas.microsoft.com/office/drawing/2014/main" id="{E3ADB8CA-DE7F-40B9-84CD-0CAFCCEB02F2}"/>
                </a:ext>
              </a:extLst>
            </p:cNvPr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4;p31">
              <a:extLst>
                <a:ext uri="{FF2B5EF4-FFF2-40B4-BE49-F238E27FC236}">
                  <a16:creationId xmlns:a16="http://schemas.microsoft.com/office/drawing/2014/main" id="{C6A9C4D7-6FA5-4DE2-B5BD-FFE89C557F23}"/>
                </a:ext>
              </a:extLst>
            </p:cNvPr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5;p31">
              <a:extLst>
                <a:ext uri="{FF2B5EF4-FFF2-40B4-BE49-F238E27FC236}">
                  <a16:creationId xmlns:a16="http://schemas.microsoft.com/office/drawing/2014/main" id="{B8CEDCA4-A47B-4428-9DB1-9427E76A4594}"/>
                </a:ext>
              </a:extLst>
            </p:cNvPr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6;p31">
              <a:extLst>
                <a:ext uri="{FF2B5EF4-FFF2-40B4-BE49-F238E27FC236}">
                  <a16:creationId xmlns:a16="http://schemas.microsoft.com/office/drawing/2014/main" id="{9AC43488-4973-4FCF-8BFD-5794D15A874F}"/>
                </a:ext>
              </a:extLst>
            </p:cNvPr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7;p31">
              <a:extLst>
                <a:ext uri="{FF2B5EF4-FFF2-40B4-BE49-F238E27FC236}">
                  <a16:creationId xmlns:a16="http://schemas.microsoft.com/office/drawing/2014/main" id="{8799F2C8-D9BC-4BB6-8BA8-79D5A1A521D4}"/>
                </a:ext>
              </a:extLst>
            </p:cNvPr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8;p31">
              <a:extLst>
                <a:ext uri="{FF2B5EF4-FFF2-40B4-BE49-F238E27FC236}">
                  <a16:creationId xmlns:a16="http://schemas.microsoft.com/office/drawing/2014/main" id="{4822EDED-5100-4904-8CDD-8EE2BCC60A91}"/>
                </a:ext>
              </a:extLst>
            </p:cNvPr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9;p31">
              <a:extLst>
                <a:ext uri="{FF2B5EF4-FFF2-40B4-BE49-F238E27FC236}">
                  <a16:creationId xmlns:a16="http://schemas.microsoft.com/office/drawing/2014/main" id="{2D6EE398-1142-4090-B123-A9F39F0F8600}"/>
                </a:ext>
              </a:extLst>
            </p:cNvPr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30;p31">
              <a:extLst>
                <a:ext uri="{FF2B5EF4-FFF2-40B4-BE49-F238E27FC236}">
                  <a16:creationId xmlns:a16="http://schemas.microsoft.com/office/drawing/2014/main" id="{1C27731B-C2F8-43CF-A415-A48121447AEF}"/>
                </a:ext>
              </a:extLst>
            </p:cNvPr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31;p31">
              <a:extLst>
                <a:ext uri="{FF2B5EF4-FFF2-40B4-BE49-F238E27FC236}">
                  <a16:creationId xmlns:a16="http://schemas.microsoft.com/office/drawing/2014/main" id="{1A0FE83E-2CDF-4964-A61B-570B02C08CA7}"/>
                </a:ext>
              </a:extLst>
            </p:cNvPr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32;p31">
              <a:extLst>
                <a:ext uri="{FF2B5EF4-FFF2-40B4-BE49-F238E27FC236}">
                  <a16:creationId xmlns:a16="http://schemas.microsoft.com/office/drawing/2014/main" id="{AE186030-07DB-410B-AC15-94A838E88E42}"/>
                </a:ext>
              </a:extLst>
            </p:cNvPr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3;p31">
              <a:extLst>
                <a:ext uri="{FF2B5EF4-FFF2-40B4-BE49-F238E27FC236}">
                  <a16:creationId xmlns:a16="http://schemas.microsoft.com/office/drawing/2014/main" id="{8963E8A7-65B0-40B3-BB73-3ECB5F44CB6F}"/>
                </a:ext>
              </a:extLst>
            </p:cNvPr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4;p31">
              <a:extLst>
                <a:ext uri="{FF2B5EF4-FFF2-40B4-BE49-F238E27FC236}">
                  <a16:creationId xmlns:a16="http://schemas.microsoft.com/office/drawing/2014/main" id="{12719233-092A-47A4-B734-564AAE5EB3D1}"/>
                </a:ext>
              </a:extLst>
            </p:cNvPr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5;p31">
              <a:extLst>
                <a:ext uri="{FF2B5EF4-FFF2-40B4-BE49-F238E27FC236}">
                  <a16:creationId xmlns:a16="http://schemas.microsoft.com/office/drawing/2014/main" id="{A3E1D158-7120-44B4-A5B0-26712C888BDA}"/>
                </a:ext>
              </a:extLst>
            </p:cNvPr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6;p31">
              <a:extLst>
                <a:ext uri="{FF2B5EF4-FFF2-40B4-BE49-F238E27FC236}">
                  <a16:creationId xmlns:a16="http://schemas.microsoft.com/office/drawing/2014/main" id="{2A3DAE67-6D3F-44C7-A024-5798E0DD08D2}"/>
                </a:ext>
              </a:extLst>
            </p:cNvPr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7;p31">
              <a:extLst>
                <a:ext uri="{FF2B5EF4-FFF2-40B4-BE49-F238E27FC236}">
                  <a16:creationId xmlns:a16="http://schemas.microsoft.com/office/drawing/2014/main" id="{BEB7C4EC-9155-441C-97E8-5861FBD8DD0B}"/>
                </a:ext>
              </a:extLst>
            </p:cNvPr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8;p31">
              <a:extLst>
                <a:ext uri="{FF2B5EF4-FFF2-40B4-BE49-F238E27FC236}">
                  <a16:creationId xmlns:a16="http://schemas.microsoft.com/office/drawing/2014/main" id="{10B1B214-7932-401E-A550-448F72D37E4F}"/>
                </a:ext>
              </a:extLst>
            </p:cNvPr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9;p31">
              <a:extLst>
                <a:ext uri="{FF2B5EF4-FFF2-40B4-BE49-F238E27FC236}">
                  <a16:creationId xmlns:a16="http://schemas.microsoft.com/office/drawing/2014/main" id="{770D861B-4A60-4B8F-BDA0-3821F720125D}"/>
                </a:ext>
              </a:extLst>
            </p:cNvPr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0;p31">
              <a:extLst>
                <a:ext uri="{FF2B5EF4-FFF2-40B4-BE49-F238E27FC236}">
                  <a16:creationId xmlns:a16="http://schemas.microsoft.com/office/drawing/2014/main" id="{34A98A21-E42C-41A2-BCDC-8644845E8BA7}"/>
                </a:ext>
              </a:extLst>
            </p:cNvPr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1;p31">
              <a:extLst>
                <a:ext uri="{FF2B5EF4-FFF2-40B4-BE49-F238E27FC236}">
                  <a16:creationId xmlns:a16="http://schemas.microsoft.com/office/drawing/2014/main" id="{966738CE-B295-4813-B505-2924C7130275}"/>
                </a:ext>
              </a:extLst>
            </p:cNvPr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2;p31">
              <a:extLst>
                <a:ext uri="{FF2B5EF4-FFF2-40B4-BE49-F238E27FC236}">
                  <a16:creationId xmlns:a16="http://schemas.microsoft.com/office/drawing/2014/main" id="{2C7F50D9-920F-4221-91F8-D710477258FE}"/>
                </a:ext>
              </a:extLst>
            </p:cNvPr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3;p31">
              <a:extLst>
                <a:ext uri="{FF2B5EF4-FFF2-40B4-BE49-F238E27FC236}">
                  <a16:creationId xmlns:a16="http://schemas.microsoft.com/office/drawing/2014/main" id="{F6E440D1-2059-4988-82F6-EA3CF1E318F4}"/>
                </a:ext>
              </a:extLst>
            </p:cNvPr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4;p31">
              <a:extLst>
                <a:ext uri="{FF2B5EF4-FFF2-40B4-BE49-F238E27FC236}">
                  <a16:creationId xmlns:a16="http://schemas.microsoft.com/office/drawing/2014/main" id="{80A83392-9ED5-4743-9369-926C62B1D2A8}"/>
                </a:ext>
              </a:extLst>
            </p:cNvPr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5;p31">
              <a:extLst>
                <a:ext uri="{FF2B5EF4-FFF2-40B4-BE49-F238E27FC236}">
                  <a16:creationId xmlns:a16="http://schemas.microsoft.com/office/drawing/2014/main" id="{420F9431-38B2-47FF-AA4A-485B5BF7F11B}"/>
                </a:ext>
              </a:extLst>
            </p:cNvPr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6;p31">
              <a:extLst>
                <a:ext uri="{FF2B5EF4-FFF2-40B4-BE49-F238E27FC236}">
                  <a16:creationId xmlns:a16="http://schemas.microsoft.com/office/drawing/2014/main" id="{6BD4F4ED-D237-4B34-964B-9442D775BEAF}"/>
                </a:ext>
              </a:extLst>
            </p:cNvPr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7;p31">
              <a:extLst>
                <a:ext uri="{FF2B5EF4-FFF2-40B4-BE49-F238E27FC236}">
                  <a16:creationId xmlns:a16="http://schemas.microsoft.com/office/drawing/2014/main" id="{D04390D7-E91D-4CE5-8700-0B1408E5EF08}"/>
                </a:ext>
              </a:extLst>
            </p:cNvPr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8;p31">
              <a:extLst>
                <a:ext uri="{FF2B5EF4-FFF2-40B4-BE49-F238E27FC236}">
                  <a16:creationId xmlns:a16="http://schemas.microsoft.com/office/drawing/2014/main" id="{4BCE7DF5-AD02-4A5F-95E2-189D8E1F0793}"/>
                </a:ext>
              </a:extLst>
            </p:cNvPr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9;p31">
              <a:extLst>
                <a:ext uri="{FF2B5EF4-FFF2-40B4-BE49-F238E27FC236}">
                  <a16:creationId xmlns:a16="http://schemas.microsoft.com/office/drawing/2014/main" id="{6D11BB1A-1730-4631-A28D-7642CDA53FB5}"/>
                </a:ext>
              </a:extLst>
            </p:cNvPr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0;p31">
              <a:extLst>
                <a:ext uri="{FF2B5EF4-FFF2-40B4-BE49-F238E27FC236}">
                  <a16:creationId xmlns:a16="http://schemas.microsoft.com/office/drawing/2014/main" id="{896F0748-6201-4351-8761-66456D749DCF}"/>
                </a:ext>
              </a:extLst>
            </p:cNvPr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1;p31">
              <a:extLst>
                <a:ext uri="{FF2B5EF4-FFF2-40B4-BE49-F238E27FC236}">
                  <a16:creationId xmlns:a16="http://schemas.microsoft.com/office/drawing/2014/main" id="{7C15AACE-12D0-4DC3-98F9-B4465EF0D4F0}"/>
                </a:ext>
              </a:extLst>
            </p:cNvPr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2;p31">
              <a:extLst>
                <a:ext uri="{FF2B5EF4-FFF2-40B4-BE49-F238E27FC236}">
                  <a16:creationId xmlns:a16="http://schemas.microsoft.com/office/drawing/2014/main" id="{9B9FD10B-33D9-4A58-93EC-A0AEBBF1188A}"/>
                </a:ext>
              </a:extLst>
            </p:cNvPr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3;p31">
              <a:extLst>
                <a:ext uri="{FF2B5EF4-FFF2-40B4-BE49-F238E27FC236}">
                  <a16:creationId xmlns:a16="http://schemas.microsoft.com/office/drawing/2014/main" id="{7B081C2A-1B66-4B52-85C2-7C245A395156}"/>
                </a:ext>
              </a:extLst>
            </p:cNvPr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4;p31">
              <a:extLst>
                <a:ext uri="{FF2B5EF4-FFF2-40B4-BE49-F238E27FC236}">
                  <a16:creationId xmlns:a16="http://schemas.microsoft.com/office/drawing/2014/main" id="{D318D510-A8E3-4D2F-80D3-88B182292AF0}"/>
                </a:ext>
              </a:extLst>
            </p:cNvPr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5;p31">
              <a:extLst>
                <a:ext uri="{FF2B5EF4-FFF2-40B4-BE49-F238E27FC236}">
                  <a16:creationId xmlns:a16="http://schemas.microsoft.com/office/drawing/2014/main" id="{71F645E7-A581-4E58-8495-6880F18385E6}"/>
                </a:ext>
              </a:extLst>
            </p:cNvPr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6;p31">
              <a:extLst>
                <a:ext uri="{FF2B5EF4-FFF2-40B4-BE49-F238E27FC236}">
                  <a16:creationId xmlns:a16="http://schemas.microsoft.com/office/drawing/2014/main" id="{0CF01E45-63EE-4A13-8F50-44C5E2AC6D82}"/>
                </a:ext>
              </a:extLst>
            </p:cNvPr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7;p31">
              <a:extLst>
                <a:ext uri="{FF2B5EF4-FFF2-40B4-BE49-F238E27FC236}">
                  <a16:creationId xmlns:a16="http://schemas.microsoft.com/office/drawing/2014/main" id="{1B3380A1-674A-459B-A242-3426970CC7C7}"/>
                </a:ext>
              </a:extLst>
            </p:cNvPr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187;p31">
            <a:extLst>
              <a:ext uri="{FF2B5EF4-FFF2-40B4-BE49-F238E27FC236}">
                <a16:creationId xmlns:a16="http://schemas.microsoft.com/office/drawing/2014/main" id="{6884CE72-6DE9-4F42-B58E-4A236C4A5617}"/>
              </a:ext>
            </a:extLst>
          </p:cNvPr>
          <p:cNvGrpSpPr/>
          <p:nvPr/>
        </p:nvGrpSpPr>
        <p:grpSpPr>
          <a:xfrm>
            <a:off x="3259377" y="3293704"/>
            <a:ext cx="379930" cy="381002"/>
            <a:chOff x="1197950" y="238125"/>
            <a:chExt cx="5204525" cy="5219200"/>
          </a:xfrm>
        </p:grpSpPr>
        <p:sp>
          <p:nvSpPr>
            <p:cNvPr id="213" name="Google Shape;188;p31">
              <a:extLst>
                <a:ext uri="{FF2B5EF4-FFF2-40B4-BE49-F238E27FC236}">
                  <a16:creationId xmlns:a16="http://schemas.microsoft.com/office/drawing/2014/main" id="{0FD3F9AB-6FE6-4B5D-A256-FC31A014BD81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9;p31">
              <a:extLst>
                <a:ext uri="{FF2B5EF4-FFF2-40B4-BE49-F238E27FC236}">
                  <a16:creationId xmlns:a16="http://schemas.microsoft.com/office/drawing/2014/main" id="{E710D29E-F102-4AE6-AA94-61AE55AA6885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0;p31">
              <a:extLst>
                <a:ext uri="{FF2B5EF4-FFF2-40B4-BE49-F238E27FC236}">
                  <a16:creationId xmlns:a16="http://schemas.microsoft.com/office/drawing/2014/main" id="{97A30964-D887-4FD0-A9B5-680913B456CB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1;p31">
              <a:extLst>
                <a:ext uri="{FF2B5EF4-FFF2-40B4-BE49-F238E27FC236}">
                  <a16:creationId xmlns:a16="http://schemas.microsoft.com/office/drawing/2014/main" id="{D114E0D0-3F57-42E2-80BF-E229726BA825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2;p31">
              <a:extLst>
                <a:ext uri="{FF2B5EF4-FFF2-40B4-BE49-F238E27FC236}">
                  <a16:creationId xmlns:a16="http://schemas.microsoft.com/office/drawing/2014/main" id="{AA2C5947-146F-4CA5-9C4A-C4ABE2BAD98F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3;p31">
              <a:extLst>
                <a:ext uri="{FF2B5EF4-FFF2-40B4-BE49-F238E27FC236}">
                  <a16:creationId xmlns:a16="http://schemas.microsoft.com/office/drawing/2014/main" id="{51D4515A-B3BD-4F0D-B4C7-C05C31133B0A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4;p31">
              <a:extLst>
                <a:ext uri="{FF2B5EF4-FFF2-40B4-BE49-F238E27FC236}">
                  <a16:creationId xmlns:a16="http://schemas.microsoft.com/office/drawing/2014/main" id="{B18EEDEC-5584-45C4-AB32-CEB7073AED2E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5;p31">
              <a:extLst>
                <a:ext uri="{FF2B5EF4-FFF2-40B4-BE49-F238E27FC236}">
                  <a16:creationId xmlns:a16="http://schemas.microsoft.com/office/drawing/2014/main" id="{6A611236-5540-423C-9B3C-41B48937485A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6;p31">
              <a:extLst>
                <a:ext uri="{FF2B5EF4-FFF2-40B4-BE49-F238E27FC236}">
                  <a16:creationId xmlns:a16="http://schemas.microsoft.com/office/drawing/2014/main" id="{ED17536F-BC2D-491D-9550-B8579C5F9AFC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7;p31">
              <a:extLst>
                <a:ext uri="{FF2B5EF4-FFF2-40B4-BE49-F238E27FC236}">
                  <a16:creationId xmlns:a16="http://schemas.microsoft.com/office/drawing/2014/main" id="{6FBF9645-928C-446E-A55A-FEA8A46B7D52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8;p31">
              <a:extLst>
                <a:ext uri="{FF2B5EF4-FFF2-40B4-BE49-F238E27FC236}">
                  <a16:creationId xmlns:a16="http://schemas.microsoft.com/office/drawing/2014/main" id="{C9029F0E-5B54-4612-B005-09DDCA5F4DB0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9;p31">
              <a:extLst>
                <a:ext uri="{FF2B5EF4-FFF2-40B4-BE49-F238E27FC236}">
                  <a16:creationId xmlns:a16="http://schemas.microsoft.com/office/drawing/2014/main" id="{F5F51668-FB85-4035-8198-0A3C6A8ED03F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0;p31">
              <a:extLst>
                <a:ext uri="{FF2B5EF4-FFF2-40B4-BE49-F238E27FC236}">
                  <a16:creationId xmlns:a16="http://schemas.microsoft.com/office/drawing/2014/main" id="{A61B8F92-B08F-4082-B23B-468324330178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1;p31">
              <a:extLst>
                <a:ext uri="{FF2B5EF4-FFF2-40B4-BE49-F238E27FC236}">
                  <a16:creationId xmlns:a16="http://schemas.microsoft.com/office/drawing/2014/main" id="{99EB8DAC-31CC-4048-BC21-C2B8BD302484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2;p31">
              <a:extLst>
                <a:ext uri="{FF2B5EF4-FFF2-40B4-BE49-F238E27FC236}">
                  <a16:creationId xmlns:a16="http://schemas.microsoft.com/office/drawing/2014/main" id="{CC453173-0862-4252-B3DD-961D50B058FE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3;p31">
              <a:extLst>
                <a:ext uri="{FF2B5EF4-FFF2-40B4-BE49-F238E27FC236}">
                  <a16:creationId xmlns:a16="http://schemas.microsoft.com/office/drawing/2014/main" id="{84FD0595-9DBA-4AB3-BA09-9BC646A4E0DC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4;p31">
              <a:extLst>
                <a:ext uri="{FF2B5EF4-FFF2-40B4-BE49-F238E27FC236}">
                  <a16:creationId xmlns:a16="http://schemas.microsoft.com/office/drawing/2014/main" id="{ECC8178F-2548-40E2-A904-914539DD6C73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5;p31">
              <a:extLst>
                <a:ext uri="{FF2B5EF4-FFF2-40B4-BE49-F238E27FC236}">
                  <a16:creationId xmlns:a16="http://schemas.microsoft.com/office/drawing/2014/main" id="{F2E7404E-AD3D-4CCC-82DC-202C7DA49601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6;p31">
              <a:extLst>
                <a:ext uri="{FF2B5EF4-FFF2-40B4-BE49-F238E27FC236}">
                  <a16:creationId xmlns:a16="http://schemas.microsoft.com/office/drawing/2014/main" id="{E7DFF07C-8C56-4F7E-AA84-EE7930EEE8EB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7;p31">
              <a:extLst>
                <a:ext uri="{FF2B5EF4-FFF2-40B4-BE49-F238E27FC236}">
                  <a16:creationId xmlns:a16="http://schemas.microsoft.com/office/drawing/2014/main" id="{DDF46AD0-FA29-4608-BF6E-261BF6151F2A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8;p31">
              <a:extLst>
                <a:ext uri="{FF2B5EF4-FFF2-40B4-BE49-F238E27FC236}">
                  <a16:creationId xmlns:a16="http://schemas.microsoft.com/office/drawing/2014/main" id="{B74688A0-FCF9-4674-A28B-610897E281F3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9;p31">
              <a:extLst>
                <a:ext uri="{FF2B5EF4-FFF2-40B4-BE49-F238E27FC236}">
                  <a16:creationId xmlns:a16="http://schemas.microsoft.com/office/drawing/2014/main" id="{8761DC44-6CBF-4EF4-95B0-F05068F0A4B7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0;p31">
              <a:extLst>
                <a:ext uri="{FF2B5EF4-FFF2-40B4-BE49-F238E27FC236}">
                  <a16:creationId xmlns:a16="http://schemas.microsoft.com/office/drawing/2014/main" id="{869E5932-BEF6-45E6-9BD6-6AF174D3EEEC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1;p31">
              <a:extLst>
                <a:ext uri="{FF2B5EF4-FFF2-40B4-BE49-F238E27FC236}">
                  <a16:creationId xmlns:a16="http://schemas.microsoft.com/office/drawing/2014/main" id="{CDAB7131-5055-4080-A5AA-0E93BFE120B2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2;p31">
              <a:extLst>
                <a:ext uri="{FF2B5EF4-FFF2-40B4-BE49-F238E27FC236}">
                  <a16:creationId xmlns:a16="http://schemas.microsoft.com/office/drawing/2014/main" id="{2C76445F-9613-4264-A314-E126F5FDD0E8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3;p31">
              <a:extLst>
                <a:ext uri="{FF2B5EF4-FFF2-40B4-BE49-F238E27FC236}">
                  <a16:creationId xmlns:a16="http://schemas.microsoft.com/office/drawing/2014/main" id="{EF346E40-C1EF-49FD-A86B-E726BD2EB3D3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4;p31">
              <a:extLst>
                <a:ext uri="{FF2B5EF4-FFF2-40B4-BE49-F238E27FC236}">
                  <a16:creationId xmlns:a16="http://schemas.microsoft.com/office/drawing/2014/main" id="{5AEA7DED-6699-4521-91F7-D4B4A25F00B2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5;p31">
              <a:extLst>
                <a:ext uri="{FF2B5EF4-FFF2-40B4-BE49-F238E27FC236}">
                  <a16:creationId xmlns:a16="http://schemas.microsoft.com/office/drawing/2014/main" id="{75BBA57A-3400-4C36-B116-BB392B38BC91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6;p31">
              <a:extLst>
                <a:ext uri="{FF2B5EF4-FFF2-40B4-BE49-F238E27FC236}">
                  <a16:creationId xmlns:a16="http://schemas.microsoft.com/office/drawing/2014/main" id="{EFFF52C5-E523-4754-841B-A9AB9BA9EB82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7;p31">
              <a:extLst>
                <a:ext uri="{FF2B5EF4-FFF2-40B4-BE49-F238E27FC236}">
                  <a16:creationId xmlns:a16="http://schemas.microsoft.com/office/drawing/2014/main" id="{3F692420-3474-454A-A230-5CAD80D0930A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8;p31">
              <a:extLst>
                <a:ext uri="{FF2B5EF4-FFF2-40B4-BE49-F238E27FC236}">
                  <a16:creationId xmlns:a16="http://schemas.microsoft.com/office/drawing/2014/main" id="{92EDFD46-2A17-47F2-BA7C-90A5CD865981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12870;p62">
            <a:extLst>
              <a:ext uri="{FF2B5EF4-FFF2-40B4-BE49-F238E27FC236}">
                <a16:creationId xmlns:a16="http://schemas.microsoft.com/office/drawing/2014/main" id="{314B7188-7CCD-4B83-BDD7-23394BBE47E5}"/>
              </a:ext>
            </a:extLst>
          </p:cNvPr>
          <p:cNvGrpSpPr/>
          <p:nvPr/>
        </p:nvGrpSpPr>
        <p:grpSpPr>
          <a:xfrm>
            <a:off x="5538538" y="1930401"/>
            <a:ext cx="333024" cy="352896"/>
            <a:chOff x="2512749" y="1965042"/>
            <a:chExt cx="333024" cy="352896"/>
          </a:xfrm>
        </p:grpSpPr>
        <p:sp>
          <p:nvSpPr>
            <p:cNvPr id="245" name="Google Shape;12871;p62">
              <a:extLst>
                <a:ext uri="{FF2B5EF4-FFF2-40B4-BE49-F238E27FC236}">
                  <a16:creationId xmlns:a16="http://schemas.microsoft.com/office/drawing/2014/main" id="{7CA392F5-319B-4B69-831C-563143883FC6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3F3F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2872;p62">
              <a:extLst>
                <a:ext uri="{FF2B5EF4-FFF2-40B4-BE49-F238E27FC236}">
                  <a16:creationId xmlns:a16="http://schemas.microsoft.com/office/drawing/2014/main" id="{3FA6D14F-5633-4F09-92C1-F195A28F4656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3F3F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2873;p62">
              <a:extLst>
                <a:ext uri="{FF2B5EF4-FFF2-40B4-BE49-F238E27FC236}">
                  <a16:creationId xmlns:a16="http://schemas.microsoft.com/office/drawing/2014/main" id="{CB752600-B4BC-456B-98BE-D2A15DF78FBF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3F3F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2874;p62">
              <a:extLst>
                <a:ext uri="{FF2B5EF4-FFF2-40B4-BE49-F238E27FC236}">
                  <a16:creationId xmlns:a16="http://schemas.microsoft.com/office/drawing/2014/main" id="{40154DD3-EC96-49E0-9A5A-2F6DEAF6B1EA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3F3F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2875;p62">
              <a:extLst>
                <a:ext uri="{FF2B5EF4-FFF2-40B4-BE49-F238E27FC236}">
                  <a16:creationId xmlns:a16="http://schemas.microsoft.com/office/drawing/2014/main" id="{E49F0175-B132-4186-82C3-8F052A5D8B2D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F3F3F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63;p29">
            <a:extLst>
              <a:ext uri="{FF2B5EF4-FFF2-40B4-BE49-F238E27FC236}">
                <a16:creationId xmlns:a16="http://schemas.microsoft.com/office/drawing/2014/main" id="{5F1879BC-AB98-490B-A95B-3D631D284146}"/>
              </a:ext>
            </a:extLst>
          </p:cNvPr>
          <p:cNvSpPr txBox="1">
            <a:spLocks/>
          </p:cNvSpPr>
          <p:nvPr/>
        </p:nvSpPr>
        <p:spPr>
          <a:xfrm>
            <a:off x="2948869" y="2924146"/>
            <a:ext cx="3019331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i="1" dirty="0">
                <a:solidFill>
                  <a:srgbClr val="FFFFFF"/>
                </a:solidFill>
              </a:rPr>
              <a:t>The ability of a computer to interpret daily object as accurately as humans if not more, but completely different ways to identify those objects.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1" name="Google Shape;166;p29">
            <a:extLst>
              <a:ext uri="{FF2B5EF4-FFF2-40B4-BE49-F238E27FC236}">
                <a16:creationId xmlns:a16="http://schemas.microsoft.com/office/drawing/2014/main" id="{945396D0-1B85-4F41-BE88-95DCF3481BE7}"/>
              </a:ext>
            </a:extLst>
          </p:cNvPr>
          <p:cNvSpPr txBox="1">
            <a:spLocks/>
          </p:cNvSpPr>
          <p:nvPr/>
        </p:nvSpPr>
        <p:spPr>
          <a:xfrm>
            <a:off x="3688885" y="1334123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Area of Interest</a:t>
            </a:r>
          </a:p>
        </p:txBody>
      </p:sp>
      <p:cxnSp>
        <p:nvCxnSpPr>
          <p:cNvPr id="252" name="Google Shape;168;p29">
            <a:extLst>
              <a:ext uri="{FF2B5EF4-FFF2-40B4-BE49-F238E27FC236}">
                <a16:creationId xmlns:a16="http://schemas.microsoft.com/office/drawing/2014/main" id="{1E46C046-D78A-475F-8F54-194FBE352F97}"/>
              </a:ext>
            </a:extLst>
          </p:cNvPr>
          <p:cNvCxnSpPr>
            <a:cxnSpLocks/>
          </p:cNvCxnSpPr>
          <p:nvPr/>
        </p:nvCxnSpPr>
        <p:spPr>
          <a:xfrm rot="10800000">
            <a:off x="4458535" y="2093551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5043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49" y="3290550"/>
            <a:ext cx="3425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Aspects, Data Science Aspects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57724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59975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Question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1" y="1779575"/>
            <a:ext cx="2537199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World Federation of Deaf (WFD) aim to translate sign language for the population who does not understand sign language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Question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How accurately can we predict hand signs and translate into common spoken languages?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Value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68311" y="3204400"/>
            <a:ext cx="253568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Aims to push translation onto Google’s Google Translate Platform as it currently supports 109 languages at various levels where none are Hand-Signs Language, has 500 million total users, with m</a:t>
            </a:r>
            <a:r>
              <a:rPr lang="en-US" dirty="0"/>
              <a:t>or</a:t>
            </a:r>
            <a:r>
              <a:rPr lang="en" dirty="0"/>
              <a:t>e than 100 billion words translated daily. 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Required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00574" y="3205057"/>
            <a:ext cx="253568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Images of Hand-Signs are required in the study to detect and classify Hand-Signs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736</Words>
  <Application>Microsoft Office PowerPoint</Application>
  <PresentationFormat>On-screen Show (16:9)</PresentationFormat>
  <Paragraphs>156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Advent Pro Light</vt:lpstr>
      <vt:lpstr>Anton</vt:lpstr>
      <vt:lpstr>Arial</vt:lpstr>
      <vt:lpstr>Rajdhani</vt:lpstr>
      <vt:lpstr>Fira Sans Condensed Light</vt:lpstr>
      <vt:lpstr>Ai Tech Agency by Slidesgo</vt:lpstr>
      <vt:lpstr>Hand-Signs Object Detection Classification</vt:lpstr>
      <vt:lpstr>Who Am I?</vt:lpstr>
      <vt:lpstr>Agenda</vt:lpstr>
      <vt:lpstr>Project Context</vt:lpstr>
      <vt:lpstr>Industry</vt:lpstr>
      <vt:lpstr>Domain</vt:lpstr>
      <vt:lpstr>PowerPoint Presentation</vt:lpstr>
      <vt:lpstr>Problem Definition</vt:lpstr>
      <vt:lpstr>Business Question</vt:lpstr>
      <vt:lpstr>Data Process Design</vt:lpstr>
      <vt:lpstr>Overall Workflow</vt:lpstr>
      <vt:lpstr>Data Sourced</vt:lpstr>
      <vt:lpstr>Understanding How Computers Look at Images</vt:lpstr>
      <vt:lpstr>RGB, Grayscale, HSV and HLS Channels</vt:lpstr>
      <vt:lpstr>RGB Channel</vt:lpstr>
      <vt:lpstr>Grayscale Channel</vt:lpstr>
      <vt:lpstr>HSV Channel</vt:lpstr>
      <vt:lpstr>HSL Channel</vt:lpstr>
      <vt:lpstr>Feature Engineering</vt:lpstr>
      <vt:lpstr>Example of Images After Feature Engineering</vt:lpstr>
      <vt:lpstr>Values Delivery</vt:lpstr>
      <vt:lpstr>Input</vt:lpstr>
      <vt:lpstr>Model’s Performance</vt:lpstr>
      <vt:lpstr>Evaluation with Test Data</vt:lpstr>
      <vt:lpstr>Further Evaluation with Random Images</vt:lpstr>
      <vt:lpstr>Hyperparameter Tuning</vt:lpstr>
      <vt:lpstr>Performance Tuning</vt:lpstr>
      <vt:lpstr>Performance Tuning Evaluation </vt:lpstr>
      <vt:lpstr>Next Steps and Summary</vt:lpstr>
      <vt:lpstr>Next Steps</vt:lpstr>
      <vt:lpstr>DEPLOYMENT</vt:lpstr>
      <vt:lpstr>Summary</vt:lpstr>
      <vt:lpstr>Thank You to Amin, Vincent and My Fellow Coursemates for Guiding and Helping Me Throughout the Program.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Hand-Signs Classification</dc:title>
  <dc:creator>Jun Yen Tan</dc:creator>
  <cp:lastModifiedBy>Jun Yen Tan</cp:lastModifiedBy>
  <cp:revision>11</cp:revision>
  <dcterms:modified xsi:type="dcterms:W3CDTF">2021-09-17T02:10:41Z</dcterms:modified>
</cp:coreProperties>
</file>